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92" r:id="rId3"/>
    <p:sldId id="298" r:id="rId4"/>
    <p:sldId id="277" r:id="rId5"/>
    <p:sldId id="299" r:id="rId6"/>
    <p:sldId id="300" r:id="rId7"/>
    <p:sldId id="282"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aizan Zakaria Polani" initials="FZP" lastIdx="2" clrIdx="0">
    <p:extLst>
      <p:ext uri="{19B8F6BF-5375-455C-9EA6-DF929625EA0E}">
        <p15:presenceInfo xmlns:p15="http://schemas.microsoft.com/office/powerpoint/2012/main" userId="S-1-5-21-300393298-3845243470-732235010-112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3" autoAdjust="0"/>
    <p:restoredTop sz="94434" autoAdjust="0"/>
  </p:normalViewPr>
  <p:slideViewPr>
    <p:cSldViewPr snapToGrid="0">
      <p:cViewPr varScale="1">
        <p:scale>
          <a:sx n="78" d="100"/>
          <a:sy n="78" d="100"/>
        </p:scale>
        <p:origin x="806"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18" Type="http://schemas.openxmlformats.org/officeDocument/2006/relationships/customXml" Target="../customXml/item3.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17"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izan Zakaria Polani" userId="a642a698-70a4-495a-b22d-2bec9f9976df" providerId="ADAL" clId="{68D13E4F-E75D-47A1-898F-F7F153E4C70A}"/>
    <pc:docChg chg="undo custSel modSld">
      <pc:chgData name="Faizan Zakaria Polani" userId="a642a698-70a4-495a-b22d-2bec9f9976df" providerId="ADAL" clId="{68D13E4F-E75D-47A1-898F-F7F153E4C70A}" dt="2023-01-04T06:42:19.287" v="69" actId="20577"/>
      <pc:docMkLst>
        <pc:docMk/>
      </pc:docMkLst>
      <pc:sldChg chg="modSp mod">
        <pc:chgData name="Faizan Zakaria Polani" userId="a642a698-70a4-495a-b22d-2bec9f9976df" providerId="ADAL" clId="{68D13E4F-E75D-47A1-898F-F7F153E4C70A}" dt="2023-01-04T04:32:20.749" v="16" actId="20577"/>
        <pc:sldMkLst>
          <pc:docMk/>
          <pc:sldMk cId="215619894" sldId="269"/>
        </pc:sldMkLst>
        <pc:spChg chg="mod">
          <ac:chgData name="Faizan Zakaria Polani" userId="a642a698-70a4-495a-b22d-2bec9f9976df" providerId="ADAL" clId="{68D13E4F-E75D-47A1-898F-F7F153E4C70A}" dt="2023-01-04T04:31:34.966" v="5" actId="20577"/>
          <ac:spMkLst>
            <pc:docMk/>
            <pc:sldMk cId="215619894" sldId="269"/>
            <ac:spMk id="10" creationId="{00000000-0000-0000-0000-000000000000}"/>
          </ac:spMkLst>
        </pc:spChg>
        <pc:spChg chg="mod">
          <ac:chgData name="Faizan Zakaria Polani" userId="a642a698-70a4-495a-b22d-2bec9f9976df" providerId="ADAL" clId="{68D13E4F-E75D-47A1-898F-F7F153E4C70A}" dt="2023-01-04T04:32:20.749" v="16" actId="20577"/>
          <ac:spMkLst>
            <pc:docMk/>
            <pc:sldMk cId="215619894" sldId="269"/>
            <ac:spMk id="41" creationId="{00000000-0000-0000-0000-000000000000}"/>
          </ac:spMkLst>
        </pc:spChg>
      </pc:sldChg>
      <pc:sldChg chg="modSp mod">
        <pc:chgData name="Faizan Zakaria Polani" userId="a642a698-70a4-495a-b22d-2bec9f9976df" providerId="ADAL" clId="{68D13E4F-E75D-47A1-898F-F7F153E4C70A}" dt="2023-01-04T06:42:19.287" v="69" actId="20577"/>
        <pc:sldMkLst>
          <pc:docMk/>
          <pc:sldMk cId="3063954198" sldId="282"/>
        </pc:sldMkLst>
        <pc:spChg chg="mod">
          <ac:chgData name="Faizan Zakaria Polani" userId="a642a698-70a4-495a-b22d-2bec9f9976df" providerId="ADAL" clId="{68D13E4F-E75D-47A1-898F-F7F153E4C70A}" dt="2023-01-04T06:42:19.287" v="69" actId="20577"/>
          <ac:spMkLst>
            <pc:docMk/>
            <pc:sldMk cId="3063954198" sldId="282"/>
            <ac:spMk id="10" creationId="{00000000-0000-0000-0000-000000000000}"/>
          </ac:spMkLst>
        </pc:spChg>
        <pc:graphicFrameChg chg="mod modGraphic">
          <ac:chgData name="Faizan Zakaria Polani" userId="a642a698-70a4-495a-b22d-2bec9f9976df" providerId="ADAL" clId="{68D13E4F-E75D-47A1-898F-F7F153E4C70A}" dt="2023-01-04T06:42:08.502" v="67" actId="20577"/>
          <ac:graphicFrameMkLst>
            <pc:docMk/>
            <pc:sldMk cId="3063954198" sldId="282"/>
            <ac:graphicFrameMk id="14" creationId="{00000000-0000-0000-0000-000000000000}"/>
          </ac:graphicFrameMkLst>
        </pc:graphicFrameChg>
      </pc:sldChg>
    </pc:docChg>
  </pc:docChgLst>
  <pc:docChgLst>
    <pc:chgData name="Faizan Zakaria Polani" userId="a642a698-70a4-495a-b22d-2bec9f9976df" providerId="ADAL" clId="{1E319D44-5A25-4F6C-85D5-666C4AFB6A39}"/>
    <pc:docChg chg="undo redo custSel addSld delSld modSld">
      <pc:chgData name="Faizan Zakaria Polani" userId="a642a698-70a4-495a-b22d-2bec9f9976df" providerId="ADAL" clId="{1E319D44-5A25-4F6C-85D5-666C4AFB6A39}" dt="2023-03-28T04:28:15.350" v="181" actId="20577"/>
      <pc:docMkLst>
        <pc:docMk/>
      </pc:docMkLst>
      <pc:sldChg chg="modSp mod">
        <pc:chgData name="Faizan Zakaria Polani" userId="a642a698-70a4-495a-b22d-2bec9f9976df" providerId="ADAL" clId="{1E319D44-5A25-4F6C-85D5-666C4AFB6A39}" dt="2023-03-28T04:14:49.448" v="3" actId="20577"/>
        <pc:sldMkLst>
          <pc:docMk/>
          <pc:sldMk cId="2263297547" sldId="266"/>
        </pc:sldMkLst>
        <pc:spChg chg="mod">
          <ac:chgData name="Faizan Zakaria Polani" userId="a642a698-70a4-495a-b22d-2bec9f9976df" providerId="ADAL" clId="{1E319D44-5A25-4F6C-85D5-666C4AFB6A39}" dt="2023-03-28T04:14:49.448" v="3" actId="20577"/>
          <ac:spMkLst>
            <pc:docMk/>
            <pc:sldMk cId="2263297547" sldId="266"/>
            <ac:spMk id="8" creationId="{00000000-0000-0000-0000-000000000000}"/>
          </ac:spMkLst>
        </pc:spChg>
      </pc:sldChg>
      <pc:sldChg chg="modSp mod">
        <pc:chgData name="Faizan Zakaria Polani" userId="a642a698-70a4-495a-b22d-2bec9f9976df" providerId="ADAL" clId="{1E319D44-5A25-4F6C-85D5-666C4AFB6A39}" dt="2023-03-28T04:17:03.023" v="10" actId="113"/>
        <pc:sldMkLst>
          <pc:docMk/>
          <pc:sldMk cId="254157950" sldId="277"/>
        </pc:sldMkLst>
        <pc:spChg chg="mod">
          <ac:chgData name="Faizan Zakaria Polani" userId="a642a698-70a4-495a-b22d-2bec9f9976df" providerId="ADAL" clId="{1E319D44-5A25-4F6C-85D5-666C4AFB6A39}" dt="2023-03-28T04:17:03.023" v="10" actId="113"/>
          <ac:spMkLst>
            <pc:docMk/>
            <pc:sldMk cId="254157950" sldId="277"/>
            <ac:spMk id="9" creationId="{00000000-0000-0000-0000-000000000000}"/>
          </ac:spMkLst>
        </pc:spChg>
      </pc:sldChg>
      <pc:sldChg chg="modSp mod">
        <pc:chgData name="Faizan Zakaria Polani" userId="a642a698-70a4-495a-b22d-2bec9f9976df" providerId="ADAL" clId="{1E319D44-5A25-4F6C-85D5-666C4AFB6A39}" dt="2023-03-28T04:28:15.350" v="181" actId="20577"/>
        <pc:sldMkLst>
          <pc:docMk/>
          <pc:sldMk cId="3063954198" sldId="282"/>
        </pc:sldMkLst>
        <pc:spChg chg="mod">
          <ac:chgData name="Faizan Zakaria Polani" userId="a642a698-70a4-495a-b22d-2bec9f9976df" providerId="ADAL" clId="{1E319D44-5A25-4F6C-85D5-666C4AFB6A39}" dt="2023-03-28T04:18:27.316" v="19" actId="1076"/>
          <ac:spMkLst>
            <pc:docMk/>
            <pc:sldMk cId="3063954198" sldId="282"/>
            <ac:spMk id="9" creationId="{00000000-0000-0000-0000-000000000000}"/>
          </ac:spMkLst>
        </pc:spChg>
        <pc:spChg chg="mod">
          <ac:chgData name="Faizan Zakaria Polani" userId="a642a698-70a4-495a-b22d-2bec9f9976df" providerId="ADAL" clId="{1E319D44-5A25-4F6C-85D5-666C4AFB6A39}" dt="2023-03-28T04:28:15.350" v="181" actId="20577"/>
          <ac:spMkLst>
            <pc:docMk/>
            <pc:sldMk cId="3063954198" sldId="282"/>
            <ac:spMk id="10" creationId="{00000000-0000-0000-0000-000000000000}"/>
          </ac:spMkLst>
        </pc:spChg>
        <pc:graphicFrameChg chg="mod modGraphic">
          <ac:chgData name="Faizan Zakaria Polani" userId="a642a698-70a4-495a-b22d-2bec9f9976df" providerId="ADAL" clId="{1E319D44-5A25-4F6C-85D5-666C4AFB6A39}" dt="2023-03-28T04:25:51.346" v="174" actId="20577"/>
          <ac:graphicFrameMkLst>
            <pc:docMk/>
            <pc:sldMk cId="3063954198" sldId="282"/>
            <ac:graphicFrameMk id="14" creationId="{00000000-0000-0000-0000-000000000000}"/>
          </ac:graphicFrameMkLst>
        </pc:graphicFrameChg>
      </pc:sldChg>
      <pc:sldChg chg="modSp mod">
        <pc:chgData name="Faizan Zakaria Polani" userId="a642a698-70a4-495a-b22d-2bec9f9976df" providerId="ADAL" clId="{1E319D44-5A25-4F6C-85D5-666C4AFB6A39}" dt="2023-03-28T04:16:55.026" v="8" actId="113"/>
        <pc:sldMkLst>
          <pc:docMk/>
          <pc:sldMk cId="1530857110" sldId="292"/>
        </pc:sldMkLst>
        <pc:spChg chg="mod">
          <ac:chgData name="Faizan Zakaria Polani" userId="a642a698-70a4-495a-b22d-2bec9f9976df" providerId="ADAL" clId="{1E319D44-5A25-4F6C-85D5-666C4AFB6A39}" dt="2023-03-28T04:16:55.026" v="8" actId="113"/>
          <ac:spMkLst>
            <pc:docMk/>
            <pc:sldMk cId="1530857110" sldId="292"/>
            <ac:spMk id="9" creationId="{00000000-0000-0000-0000-000000000000}"/>
          </ac:spMkLst>
        </pc:spChg>
      </pc:sldChg>
      <pc:sldChg chg="del">
        <pc:chgData name="Faizan Zakaria Polani" userId="a642a698-70a4-495a-b22d-2bec9f9976df" providerId="ADAL" clId="{1E319D44-5A25-4F6C-85D5-666C4AFB6A39}" dt="2023-03-28T04:18:10.821" v="16" actId="47"/>
        <pc:sldMkLst>
          <pc:docMk/>
          <pc:sldMk cId="1555098168" sldId="297"/>
        </pc:sldMkLst>
      </pc:sldChg>
      <pc:sldChg chg="modSp mod">
        <pc:chgData name="Faizan Zakaria Polani" userId="a642a698-70a4-495a-b22d-2bec9f9976df" providerId="ADAL" clId="{1E319D44-5A25-4F6C-85D5-666C4AFB6A39}" dt="2023-03-28T04:16:58.956" v="9" actId="113"/>
        <pc:sldMkLst>
          <pc:docMk/>
          <pc:sldMk cId="493849300" sldId="298"/>
        </pc:sldMkLst>
        <pc:spChg chg="mod">
          <ac:chgData name="Faizan Zakaria Polani" userId="a642a698-70a4-495a-b22d-2bec9f9976df" providerId="ADAL" clId="{1E319D44-5A25-4F6C-85D5-666C4AFB6A39}" dt="2023-03-28T04:16:58.956" v="9" actId="113"/>
          <ac:spMkLst>
            <pc:docMk/>
            <pc:sldMk cId="493849300" sldId="298"/>
            <ac:spMk id="9" creationId="{00000000-0000-0000-0000-000000000000}"/>
          </ac:spMkLst>
        </pc:spChg>
      </pc:sldChg>
      <pc:sldChg chg="modSp add mod">
        <pc:chgData name="Faizan Zakaria Polani" userId="a642a698-70a4-495a-b22d-2bec9f9976df" providerId="ADAL" clId="{1E319D44-5A25-4F6C-85D5-666C4AFB6A39}" dt="2023-03-28T04:17:38.386" v="15" actId="108"/>
        <pc:sldMkLst>
          <pc:docMk/>
          <pc:sldMk cId="330947294" sldId="299"/>
        </pc:sldMkLst>
        <pc:spChg chg="mod">
          <ac:chgData name="Faizan Zakaria Polani" userId="a642a698-70a4-495a-b22d-2bec9f9976df" providerId="ADAL" clId="{1E319D44-5A25-4F6C-85D5-666C4AFB6A39}" dt="2023-03-28T04:17:38.386" v="15" actId="108"/>
          <ac:spMkLst>
            <pc:docMk/>
            <pc:sldMk cId="330947294" sldId="299"/>
            <ac:spMk id="62" creationId="{632F1584-DD70-4AC9-9B83-B8033A1F6500}"/>
          </ac:spMkLst>
        </pc:spChg>
      </pc:sldChg>
      <pc:sldChg chg="modSp mod">
        <pc:chgData name="Faizan Zakaria Polani" userId="a642a698-70a4-495a-b22d-2bec9f9976df" providerId="ADAL" clId="{1E319D44-5A25-4F6C-85D5-666C4AFB6A39}" dt="2023-03-28T04:17:33.705" v="14" actId="113"/>
        <pc:sldMkLst>
          <pc:docMk/>
          <pc:sldMk cId="2789690900" sldId="300"/>
        </pc:sldMkLst>
        <pc:spChg chg="mod">
          <ac:chgData name="Faizan Zakaria Polani" userId="a642a698-70a4-495a-b22d-2bec9f9976df" providerId="ADAL" clId="{1E319D44-5A25-4F6C-85D5-666C4AFB6A39}" dt="2023-03-28T04:17:33.705" v="14" actId="113"/>
          <ac:spMkLst>
            <pc:docMk/>
            <pc:sldMk cId="2789690900" sldId="300"/>
            <ac:spMk id="15" creationId="{060D5C70-5A1E-4ACB-9B78-CF867E69BA3C}"/>
          </ac:spMkLst>
        </pc:spChg>
      </pc:sldChg>
      <pc:sldChg chg="modSp del mod">
        <pc:chgData name="Faizan Zakaria Polani" userId="a642a698-70a4-495a-b22d-2bec9f9976df" providerId="ADAL" clId="{1E319D44-5A25-4F6C-85D5-666C4AFB6A39}" dt="2023-03-28T04:16:44.665" v="7" actId="47"/>
        <pc:sldMkLst>
          <pc:docMk/>
          <pc:sldMk cId="523155508" sldId="301"/>
        </pc:sldMkLst>
        <pc:spChg chg="mod">
          <ac:chgData name="Faizan Zakaria Polani" userId="a642a698-70a4-495a-b22d-2bec9f9976df" providerId="ADAL" clId="{1E319D44-5A25-4F6C-85D5-666C4AFB6A39}" dt="2023-03-28T04:16:09.666" v="5" actId="20577"/>
          <ac:spMkLst>
            <pc:docMk/>
            <pc:sldMk cId="523155508" sldId="301"/>
            <ac:spMk id="10" creationId="{00000000-0000-0000-0000-000000000000}"/>
          </ac:spMkLst>
        </pc:spChg>
      </pc:sldChg>
    </pc:docChg>
  </pc:docChgLst>
  <pc:docChgLst>
    <pc:chgData name="Faizan Zakaria Polani" userId="a642a698-70a4-495a-b22d-2bec9f9976df" providerId="ADAL" clId="{77EF466B-48DF-483A-A71F-C1C51C27A2C7}"/>
    <pc:docChg chg="addSld delSld modSld sldOrd">
      <pc:chgData name="Faizan Zakaria Polani" userId="a642a698-70a4-495a-b22d-2bec9f9976df" providerId="ADAL" clId="{77EF466B-48DF-483A-A71F-C1C51C27A2C7}" dt="2023-02-24T09:46:00.266" v="32" actId="20577"/>
      <pc:docMkLst>
        <pc:docMk/>
      </pc:docMkLst>
      <pc:sldChg chg="del">
        <pc:chgData name="Faizan Zakaria Polani" userId="a642a698-70a4-495a-b22d-2bec9f9976df" providerId="ADAL" clId="{77EF466B-48DF-483A-A71F-C1C51C27A2C7}" dt="2023-02-24T09:39:11.422" v="2" actId="47"/>
        <pc:sldMkLst>
          <pc:docMk/>
          <pc:sldMk cId="838157144" sldId="268"/>
        </pc:sldMkLst>
      </pc:sldChg>
      <pc:sldChg chg="modSp del mod">
        <pc:chgData name="Faizan Zakaria Polani" userId="a642a698-70a4-495a-b22d-2bec9f9976df" providerId="ADAL" clId="{77EF466B-48DF-483A-A71F-C1C51C27A2C7}" dt="2023-02-24T09:39:36.802" v="6" actId="47"/>
        <pc:sldMkLst>
          <pc:docMk/>
          <pc:sldMk cId="215619894" sldId="269"/>
        </pc:sldMkLst>
        <pc:spChg chg="mod">
          <ac:chgData name="Faizan Zakaria Polani" userId="a642a698-70a4-495a-b22d-2bec9f9976df" providerId="ADAL" clId="{77EF466B-48DF-483A-A71F-C1C51C27A2C7}" dt="2023-02-08T06:41:08.164" v="0" actId="20577"/>
          <ac:spMkLst>
            <pc:docMk/>
            <pc:sldMk cId="215619894" sldId="269"/>
            <ac:spMk id="10" creationId="{00000000-0000-0000-0000-000000000000}"/>
          </ac:spMkLst>
        </pc:spChg>
      </pc:sldChg>
      <pc:sldChg chg="del">
        <pc:chgData name="Faizan Zakaria Polani" userId="a642a698-70a4-495a-b22d-2bec9f9976df" providerId="ADAL" clId="{77EF466B-48DF-483A-A71F-C1C51C27A2C7}" dt="2023-02-24T09:44:26.941" v="20" actId="47"/>
        <pc:sldMkLst>
          <pc:docMk/>
          <pc:sldMk cId="2418624959" sldId="270"/>
        </pc:sldMkLst>
      </pc:sldChg>
      <pc:sldChg chg="del">
        <pc:chgData name="Faizan Zakaria Polani" userId="a642a698-70a4-495a-b22d-2bec9f9976df" providerId="ADAL" clId="{77EF466B-48DF-483A-A71F-C1C51C27A2C7}" dt="2023-02-24T09:39:17.596" v="3" actId="47"/>
        <pc:sldMkLst>
          <pc:docMk/>
          <pc:sldMk cId="1312163338" sldId="276"/>
        </pc:sldMkLst>
      </pc:sldChg>
      <pc:sldChg chg="ord">
        <pc:chgData name="Faizan Zakaria Polani" userId="a642a698-70a4-495a-b22d-2bec9f9976df" providerId="ADAL" clId="{77EF466B-48DF-483A-A71F-C1C51C27A2C7}" dt="2023-02-24T09:39:33.075" v="5"/>
        <pc:sldMkLst>
          <pc:docMk/>
          <pc:sldMk cId="254157950" sldId="277"/>
        </pc:sldMkLst>
      </pc:sldChg>
      <pc:sldChg chg="del">
        <pc:chgData name="Faizan Zakaria Polani" userId="a642a698-70a4-495a-b22d-2bec9f9976df" providerId="ADAL" clId="{77EF466B-48DF-483A-A71F-C1C51C27A2C7}" dt="2023-02-24T09:43:28.313" v="18" actId="47"/>
        <pc:sldMkLst>
          <pc:docMk/>
          <pc:sldMk cId="721489937" sldId="280"/>
        </pc:sldMkLst>
      </pc:sldChg>
      <pc:sldChg chg="add">
        <pc:chgData name="Faizan Zakaria Polani" userId="a642a698-70a4-495a-b22d-2bec9f9976df" providerId="ADAL" clId="{77EF466B-48DF-483A-A71F-C1C51C27A2C7}" dt="2023-02-24T09:39:06.527" v="1"/>
        <pc:sldMkLst>
          <pc:docMk/>
          <pc:sldMk cId="1530857110" sldId="292"/>
        </pc:sldMkLst>
      </pc:sldChg>
      <pc:sldChg chg="modSp add mod">
        <pc:chgData name="Faizan Zakaria Polani" userId="a642a698-70a4-495a-b22d-2bec9f9976df" providerId="ADAL" clId="{77EF466B-48DF-483A-A71F-C1C51C27A2C7}" dt="2023-02-24T09:45:47.314" v="30" actId="20577"/>
        <pc:sldMkLst>
          <pc:docMk/>
          <pc:sldMk cId="1555098168" sldId="297"/>
        </pc:sldMkLst>
        <pc:graphicFrameChg chg="modGraphic">
          <ac:chgData name="Faizan Zakaria Polani" userId="a642a698-70a4-495a-b22d-2bec9f9976df" providerId="ADAL" clId="{77EF466B-48DF-483A-A71F-C1C51C27A2C7}" dt="2023-02-24T09:45:47.314" v="30" actId="20577"/>
          <ac:graphicFrameMkLst>
            <pc:docMk/>
            <pc:sldMk cId="1555098168" sldId="297"/>
            <ac:graphicFrameMk id="13" creationId="{00000000-0000-0000-0000-000000000000}"/>
          </ac:graphicFrameMkLst>
        </pc:graphicFrameChg>
      </pc:sldChg>
      <pc:sldChg chg="add">
        <pc:chgData name="Faizan Zakaria Polani" userId="a642a698-70a4-495a-b22d-2bec9f9976df" providerId="ADAL" clId="{77EF466B-48DF-483A-A71F-C1C51C27A2C7}" dt="2023-02-24T09:39:06.527" v="1"/>
        <pc:sldMkLst>
          <pc:docMk/>
          <pc:sldMk cId="493849300" sldId="298"/>
        </pc:sldMkLst>
      </pc:sldChg>
      <pc:sldChg chg="modSp add del mod">
        <pc:chgData name="Faizan Zakaria Polani" userId="a642a698-70a4-495a-b22d-2bec9f9976df" providerId="ADAL" clId="{77EF466B-48DF-483A-A71F-C1C51C27A2C7}" dt="2023-02-24T09:44:51.175" v="24" actId="47"/>
        <pc:sldMkLst>
          <pc:docMk/>
          <pc:sldMk cId="330947294" sldId="299"/>
        </pc:sldMkLst>
        <pc:spChg chg="mod">
          <ac:chgData name="Faizan Zakaria Polani" userId="a642a698-70a4-495a-b22d-2bec9f9976df" providerId="ADAL" clId="{77EF466B-48DF-483A-A71F-C1C51C27A2C7}" dt="2023-02-24T09:43:17.086" v="17" actId="20577"/>
          <ac:spMkLst>
            <pc:docMk/>
            <pc:sldMk cId="330947294" sldId="299"/>
            <ac:spMk id="10" creationId="{00000000-0000-0000-0000-000000000000}"/>
          </ac:spMkLst>
        </pc:spChg>
      </pc:sldChg>
      <pc:sldChg chg="add">
        <pc:chgData name="Faizan Zakaria Polani" userId="a642a698-70a4-495a-b22d-2bec9f9976df" providerId="ADAL" clId="{77EF466B-48DF-483A-A71F-C1C51C27A2C7}" dt="2023-02-24T09:44:20.568" v="19"/>
        <pc:sldMkLst>
          <pc:docMk/>
          <pc:sldMk cId="2789690900" sldId="300"/>
        </pc:sldMkLst>
      </pc:sldChg>
      <pc:sldChg chg="modSp add mod ord">
        <pc:chgData name="Faizan Zakaria Polani" userId="a642a698-70a4-495a-b22d-2bec9f9976df" providerId="ADAL" clId="{77EF466B-48DF-483A-A71F-C1C51C27A2C7}" dt="2023-02-24T09:46:00.266" v="32" actId="20577"/>
        <pc:sldMkLst>
          <pc:docMk/>
          <pc:sldMk cId="523155508" sldId="301"/>
        </pc:sldMkLst>
        <pc:spChg chg="mod">
          <ac:chgData name="Faizan Zakaria Polani" userId="a642a698-70a4-495a-b22d-2bec9f9976df" providerId="ADAL" clId="{77EF466B-48DF-483A-A71F-C1C51C27A2C7}" dt="2023-02-24T09:46:00.266" v="32" actId="20577"/>
          <ac:spMkLst>
            <pc:docMk/>
            <pc:sldMk cId="523155508" sldId="301"/>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763B16A-0049-40C5-AF3B-9696DA4187C3}"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1426404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3B16A-0049-40C5-AF3B-9696DA4187C3}"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1368784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3B16A-0049-40C5-AF3B-9696DA4187C3}"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12224290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pic>
        <p:nvPicPr>
          <p:cNvPr id="6" name="Picture 5" descr="IMG_1841.JP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780836" y="-12898"/>
            <a:ext cx="10554248" cy="6916619"/>
          </a:xfrm>
          <a:prstGeom prst="rect">
            <a:avLst/>
          </a:prstGeom>
        </p:spPr>
      </p:pic>
      <p:sp>
        <p:nvSpPr>
          <p:cNvPr id="14" name="Google Shape;14;p3"/>
          <p:cNvSpPr/>
          <p:nvPr/>
        </p:nvSpPr>
        <p:spPr>
          <a:xfrm>
            <a:off x="-304799" y="-12900"/>
            <a:ext cx="6807200" cy="6916619"/>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txBody>
          <a:bodyPr/>
          <a:lstStyle/>
          <a:p>
            <a:endParaRPr lang="en-US" sz="2160" dirty="0"/>
          </a:p>
        </p:txBody>
      </p:sp>
      <p:sp>
        <p:nvSpPr>
          <p:cNvPr id="15" name="Google Shape;15;p3"/>
          <p:cNvSpPr/>
          <p:nvPr userDrawn="1"/>
        </p:nvSpPr>
        <p:spPr>
          <a:xfrm>
            <a:off x="-920" y="-12900"/>
            <a:ext cx="6093899" cy="6916619"/>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endParaRPr lang="en-US" sz="2160" dirty="0"/>
          </a:p>
        </p:txBody>
      </p:sp>
      <p:sp>
        <p:nvSpPr>
          <p:cNvPr id="16" name="Google Shape;16;p3"/>
          <p:cNvSpPr txBox="1">
            <a:spLocks noGrp="1"/>
          </p:cNvSpPr>
          <p:nvPr>
            <p:ph type="ctrTitle"/>
          </p:nvPr>
        </p:nvSpPr>
        <p:spPr>
          <a:xfrm>
            <a:off x="864400" y="2111134"/>
            <a:ext cx="4696400" cy="3986400"/>
          </a:xfrm>
          <a:prstGeom prst="rect">
            <a:avLst/>
          </a:prstGeom>
        </p:spPr>
        <p:txBody>
          <a:bodyPr spcFirstLastPara="1" wrap="square" lIns="91425" tIns="91425" rIns="91425" bIns="91425" anchor="b" anchorCtr="0"/>
          <a:lstStyle>
            <a:lvl1pPr lvl="0" rtl="0">
              <a:spcBef>
                <a:spcPts val="0"/>
              </a:spcBef>
              <a:spcAft>
                <a:spcPts val="0"/>
              </a:spcAft>
              <a:buSzPts val="3000"/>
              <a:buNone/>
              <a:defRPr sz="3600"/>
            </a:lvl1pPr>
            <a:lvl2pPr lvl="1" rtl="0">
              <a:spcBef>
                <a:spcPts val="0"/>
              </a:spcBef>
              <a:spcAft>
                <a:spcPts val="0"/>
              </a:spcAft>
              <a:buSzPts val="3000"/>
              <a:buNone/>
              <a:defRPr sz="3600"/>
            </a:lvl2pPr>
            <a:lvl3pPr lvl="2" rtl="0">
              <a:spcBef>
                <a:spcPts val="0"/>
              </a:spcBef>
              <a:spcAft>
                <a:spcPts val="0"/>
              </a:spcAft>
              <a:buSzPts val="3000"/>
              <a:buNone/>
              <a:defRPr sz="3600"/>
            </a:lvl3pPr>
            <a:lvl4pPr lvl="3" rtl="0">
              <a:spcBef>
                <a:spcPts val="0"/>
              </a:spcBef>
              <a:spcAft>
                <a:spcPts val="0"/>
              </a:spcAft>
              <a:buSzPts val="3000"/>
              <a:buNone/>
              <a:defRPr sz="3600"/>
            </a:lvl4pPr>
            <a:lvl5pPr lvl="4" rtl="0">
              <a:spcBef>
                <a:spcPts val="0"/>
              </a:spcBef>
              <a:spcAft>
                <a:spcPts val="0"/>
              </a:spcAft>
              <a:buSzPts val="3000"/>
              <a:buNone/>
              <a:defRPr sz="3600"/>
            </a:lvl5pPr>
            <a:lvl6pPr lvl="5" rtl="0">
              <a:spcBef>
                <a:spcPts val="0"/>
              </a:spcBef>
              <a:spcAft>
                <a:spcPts val="0"/>
              </a:spcAft>
              <a:buSzPts val="3000"/>
              <a:buNone/>
              <a:defRPr sz="3600"/>
            </a:lvl6pPr>
            <a:lvl7pPr lvl="6" rtl="0">
              <a:spcBef>
                <a:spcPts val="0"/>
              </a:spcBef>
              <a:spcAft>
                <a:spcPts val="0"/>
              </a:spcAft>
              <a:buSzPts val="3000"/>
              <a:buNone/>
              <a:defRPr sz="3600"/>
            </a:lvl7pPr>
            <a:lvl8pPr lvl="7" rtl="0">
              <a:spcBef>
                <a:spcPts val="0"/>
              </a:spcBef>
              <a:spcAft>
                <a:spcPts val="0"/>
              </a:spcAft>
              <a:buSzPts val="3000"/>
              <a:buNone/>
              <a:defRPr sz="3600"/>
            </a:lvl8pPr>
            <a:lvl9pPr lvl="8" rtl="0">
              <a:spcBef>
                <a:spcPts val="0"/>
              </a:spcBef>
              <a:spcAft>
                <a:spcPts val="0"/>
              </a:spcAft>
              <a:buSzPts val="3000"/>
              <a:buNone/>
              <a:defRPr sz="3600"/>
            </a:lvl9pPr>
          </a:lstStyle>
          <a:p>
            <a:endParaRPr dirty="0"/>
          </a:p>
        </p:txBody>
      </p:sp>
      <p:sp>
        <p:nvSpPr>
          <p:cNvPr id="17" name="Google Shape;17;p3"/>
          <p:cNvSpPr txBox="1">
            <a:spLocks noGrp="1"/>
          </p:cNvSpPr>
          <p:nvPr>
            <p:ph type="subTitle" idx="1"/>
          </p:nvPr>
        </p:nvSpPr>
        <p:spPr>
          <a:xfrm>
            <a:off x="8966600" y="4659068"/>
            <a:ext cx="2541600" cy="1375600"/>
          </a:xfrm>
          <a:prstGeom prst="rect">
            <a:avLst/>
          </a:prstGeom>
        </p:spPr>
        <p:txBody>
          <a:bodyPr spcFirstLastPara="1" wrap="square" lIns="91425" tIns="91425" rIns="91425" bIns="91425" anchor="b" anchorCtr="0"/>
          <a:lstStyle>
            <a:lvl1pPr lvl="0" algn="r" rtl="0">
              <a:spcBef>
                <a:spcPts val="0"/>
              </a:spcBef>
              <a:spcAft>
                <a:spcPts val="0"/>
              </a:spcAft>
              <a:buClr>
                <a:srgbClr val="FFFFFF"/>
              </a:buClr>
              <a:buSzPts val="1800"/>
              <a:buNone/>
              <a:defRPr sz="2160">
                <a:solidFill>
                  <a:srgbClr val="FFFFFF"/>
                </a:solidFill>
              </a:defRPr>
            </a:lvl1pPr>
            <a:lvl2pPr lvl="1" algn="r" rtl="0">
              <a:spcBef>
                <a:spcPts val="0"/>
              </a:spcBef>
              <a:spcAft>
                <a:spcPts val="0"/>
              </a:spcAft>
              <a:buClr>
                <a:srgbClr val="FFFFFF"/>
              </a:buClr>
              <a:buSzPts val="1800"/>
              <a:buNone/>
              <a:defRPr sz="2160">
                <a:solidFill>
                  <a:srgbClr val="FFFFFF"/>
                </a:solidFill>
              </a:defRPr>
            </a:lvl2pPr>
            <a:lvl3pPr lvl="2" algn="r" rtl="0">
              <a:spcBef>
                <a:spcPts val="0"/>
              </a:spcBef>
              <a:spcAft>
                <a:spcPts val="0"/>
              </a:spcAft>
              <a:buClr>
                <a:srgbClr val="FFFFFF"/>
              </a:buClr>
              <a:buSzPts val="1800"/>
              <a:buNone/>
              <a:defRPr sz="2160">
                <a:solidFill>
                  <a:srgbClr val="FFFFFF"/>
                </a:solidFill>
              </a:defRPr>
            </a:lvl3pPr>
            <a:lvl4pPr lvl="3" algn="r" rtl="0">
              <a:spcBef>
                <a:spcPts val="0"/>
              </a:spcBef>
              <a:spcAft>
                <a:spcPts val="0"/>
              </a:spcAft>
              <a:buClr>
                <a:srgbClr val="FFFFFF"/>
              </a:buClr>
              <a:buSzPts val="1800"/>
              <a:buNone/>
              <a:defRPr sz="2160">
                <a:solidFill>
                  <a:srgbClr val="FFFFFF"/>
                </a:solidFill>
              </a:defRPr>
            </a:lvl4pPr>
            <a:lvl5pPr lvl="4" algn="r" rtl="0">
              <a:spcBef>
                <a:spcPts val="0"/>
              </a:spcBef>
              <a:spcAft>
                <a:spcPts val="0"/>
              </a:spcAft>
              <a:buClr>
                <a:srgbClr val="FFFFFF"/>
              </a:buClr>
              <a:buSzPts val="1800"/>
              <a:buNone/>
              <a:defRPr sz="2160">
                <a:solidFill>
                  <a:srgbClr val="FFFFFF"/>
                </a:solidFill>
              </a:defRPr>
            </a:lvl5pPr>
            <a:lvl6pPr lvl="5" algn="r" rtl="0">
              <a:spcBef>
                <a:spcPts val="0"/>
              </a:spcBef>
              <a:spcAft>
                <a:spcPts val="0"/>
              </a:spcAft>
              <a:buClr>
                <a:srgbClr val="FFFFFF"/>
              </a:buClr>
              <a:buSzPts val="1800"/>
              <a:buNone/>
              <a:defRPr sz="2160">
                <a:solidFill>
                  <a:srgbClr val="FFFFFF"/>
                </a:solidFill>
              </a:defRPr>
            </a:lvl6pPr>
            <a:lvl7pPr lvl="6" algn="r" rtl="0">
              <a:spcBef>
                <a:spcPts val="0"/>
              </a:spcBef>
              <a:spcAft>
                <a:spcPts val="0"/>
              </a:spcAft>
              <a:buClr>
                <a:srgbClr val="FFFFFF"/>
              </a:buClr>
              <a:buSzPts val="1800"/>
              <a:buNone/>
              <a:defRPr sz="2160">
                <a:solidFill>
                  <a:srgbClr val="FFFFFF"/>
                </a:solidFill>
              </a:defRPr>
            </a:lvl7pPr>
            <a:lvl8pPr lvl="7" algn="r" rtl="0">
              <a:spcBef>
                <a:spcPts val="0"/>
              </a:spcBef>
              <a:spcAft>
                <a:spcPts val="0"/>
              </a:spcAft>
              <a:buClr>
                <a:srgbClr val="FFFFFF"/>
              </a:buClr>
              <a:buSzPts val="1800"/>
              <a:buNone/>
              <a:defRPr sz="2160">
                <a:solidFill>
                  <a:srgbClr val="FFFFFF"/>
                </a:solidFill>
              </a:defRPr>
            </a:lvl8pPr>
            <a:lvl9pPr lvl="8" algn="r" rtl="0">
              <a:spcBef>
                <a:spcPts val="0"/>
              </a:spcBef>
              <a:spcAft>
                <a:spcPts val="0"/>
              </a:spcAft>
              <a:buClr>
                <a:srgbClr val="FFFFFF"/>
              </a:buClr>
              <a:buSzPts val="1800"/>
              <a:buNone/>
              <a:defRPr sz="2160">
                <a:solidFill>
                  <a:srgbClr val="FFFFFF"/>
                </a:solidFill>
              </a:defRPr>
            </a:lvl9pPr>
          </a:lstStyle>
          <a:p>
            <a:endParaRPr/>
          </a:p>
        </p:txBody>
      </p:sp>
    </p:spTree>
    <p:extLst>
      <p:ext uri="{BB962C8B-B14F-4D97-AF65-F5344CB8AC3E}">
        <p14:creationId xmlns:p14="http://schemas.microsoft.com/office/powerpoint/2010/main" val="406323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63B16A-0049-40C5-AF3B-9696DA4187C3}"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207325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63B16A-0049-40C5-AF3B-9696DA4187C3}" type="datetimeFigureOut">
              <a:rPr lang="en-US" smtClean="0"/>
              <a:t>3/28/2023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118898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63B16A-0049-40C5-AF3B-9696DA4187C3}"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53773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63B16A-0049-40C5-AF3B-9696DA4187C3}" type="datetimeFigureOut">
              <a:rPr lang="en-US" smtClean="0"/>
              <a:t>3/28/2023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3180651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63B16A-0049-40C5-AF3B-9696DA4187C3}" type="datetimeFigureOut">
              <a:rPr lang="en-US" smtClean="0"/>
              <a:t>3/28/2023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3323802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63B16A-0049-40C5-AF3B-9696DA4187C3}" type="datetimeFigureOut">
              <a:rPr lang="en-US" smtClean="0"/>
              <a:t>3/28/2023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4361280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63B16A-0049-40C5-AF3B-9696DA4187C3}"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334016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63B16A-0049-40C5-AF3B-9696DA4187C3}" type="datetimeFigureOut">
              <a:rPr lang="en-US" smtClean="0"/>
              <a:t>3/28/2023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92099E-FC78-40B8-8926-4B803B0D7242}" type="slidenum">
              <a:rPr lang="en-US" smtClean="0"/>
              <a:t>‹#›</a:t>
            </a:fld>
            <a:endParaRPr lang="en-US"/>
          </a:p>
        </p:txBody>
      </p:sp>
    </p:spTree>
    <p:extLst>
      <p:ext uri="{BB962C8B-B14F-4D97-AF65-F5344CB8AC3E}">
        <p14:creationId xmlns:p14="http://schemas.microsoft.com/office/powerpoint/2010/main" val="19870793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63B16A-0049-40C5-AF3B-9696DA4187C3}" type="datetimeFigureOut">
              <a:rPr lang="en-US" smtClean="0"/>
              <a:t>3/28/2023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92099E-FC78-40B8-8926-4B803B0D7242}" type="slidenum">
              <a:rPr lang="en-US" smtClean="0"/>
              <a:t>‹#›</a:t>
            </a:fld>
            <a:endParaRPr lang="en-US"/>
          </a:p>
        </p:txBody>
      </p:sp>
    </p:spTree>
    <p:extLst>
      <p:ext uri="{BB962C8B-B14F-4D97-AF65-F5344CB8AC3E}">
        <p14:creationId xmlns:p14="http://schemas.microsoft.com/office/powerpoint/2010/main" val="28060454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 Id="rId5" Type="http://schemas.openxmlformats.org/officeDocument/2006/relationships/hyperlink" Target="mailto:info@tcf.org.pk" TargetMode="External"/><Relationship Id="rId4" Type="http://schemas.openxmlformats.org/officeDocument/2006/relationships/hyperlink" Target="http://www.tcf.org.p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ncbi.nlm.nih.gov/pmc/articles/PMC5573092/" TargetMode="Externa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tcf.org.pk/community-programmes/" TargetMode="External"/><Relationship Id="rId2" Type="http://schemas.openxmlformats.org/officeDocument/2006/relationships/image" Target="../media/image18.jpeg"/><Relationship Id="rId1" Type="http://schemas.openxmlformats.org/officeDocument/2006/relationships/slideLayout" Target="../slideLayouts/slideLayout1.xml"/><Relationship Id="rId4" Type="http://schemas.openxmlformats.org/officeDocument/2006/relationships/hyperlink" Target="mailto:cdu@tcf.org.p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0331" y="-8761"/>
            <a:ext cx="10457797" cy="6971865"/>
          </a:xfrm>
          <a:prstGeom prst="rect">
            <a:avLst/>
          </a:prstGeom>
        </p:spPr>
      </p:pic>
      <p:sp>
        <p:nvSpPr>
          <p:cNvPr id="12" name="Google Shape;15;p3"/>
          <p:cNvSpPr/>
          <p:nvPr/>
        </p:nvSpPr>
        <p:spPr>
          <a:xfrm>
            <a:off x="-299545" y="-31531"/>
            <a:ext cx="6369265" cy="6994635"/>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txBody>
          <a:bodyPr/>
          <a:lstStyle/>
          <a:p>
            <a:endParaRPr lang="en-US" dirty="0"/>
          </a:p>
        </p:txBody>
      </p:sp>
      <p:pic>
        <p:nvPicPr>
          <p:cNvPr id="4" name="Picture 3" descr="TCF Filled 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61216" y="631618"/>
            <a:ext cx="3092124" cy="1205244"/>
          </a:xfrm>
          <a:prstGeom prst="rect">
            <a:avLst/>
          </a:prstGeom>
        </p:spPr>
      </p:pic>
      <p:sp>
        <p:nvSpPr>
          <p:cNvPr id="5" name="TextBox 24723"/>
          <p:cNvSpPr txBox="1">
            <a:spLocks noChangeArrowheads="1"/>
          </p:cNvSpPr>
          <p:nvPr/>
        </p:nvSpPr>
        <p:spPr bwMode="auto">
          <a:xfrm>
            <a:off x="155549" y="5465743"/>
            <a:ext cx="475488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lnSpc>
                <a:spcPct val="125000"/>
              </a:lnSpc>
              <a:spcBef>
                <a:spcPct val="0"/>
              </a:spcBef>
              <a:buFontTx/>
              <a:buNone/>
            </a:pPr>
            <a:r>
              <a:rPr lang="en-US" sz="1200" dirty="0">
                <a:latin typeface="Tahoma"/>
                <a:cs typeface="Tahoma"/>
              </a:rPr>
              <a:t>Head Office: Plot No. 20, Sector – 14,  </a:t>
            </a:r>
            <a:r>
              <a:rPr lang="en-US" sz="1200" dirty="0" err="1">
                <a:latin typeface="Tahoma"/>
                <a:cs typeface="Tahoma"/>
              </a:rPr>
              <a:t>Korangi</a:t>
            </a:r>
            <a:r>
              <a:rPr lang="en-US" sz="1200" dirty="0">
                <a:latin typeface="Tahoma"/>
                <a:cs typeface="Tahoma"/>
              </a:rPr>
              <a:t> Industrial Area, Karachi | </a:t>
            </a:r>
            <a:r>
              <a:rPr lang="nn-NO" sz="1200" dirty="0">
                <a:latin typeface="Tahoma"/>
                <a:cs typeface="Tahoma"/>
              </a:rPr>
              <a:t>UAN No.: +92-21-111-823-823 </a:t>
            </a:r>
          </a:p>
          <a:p>
            <a:pPr>
              <a:lnSpc>
                <a:spcPct val="125000"/>
              </a:lnSpc>
              <a:spcBef>
                <a:spcPct val="0"/>
              </a:spcBef>
              <a:buFontTx/>
              <a:buNone/>
            </a:pPr>
            <a:r>
              <a:rPr lang="nn-NO" sz="1200" dirty="0">
                <a:latin typeface="Tahoma"/>
                <a:cs typeface="Tahoma"/>
              </a:rPr>
              <a:t>Website: </a:t>
            </a:r>
            <a:r>
              <a:rPr lang="nn-NO" sz="1200" dirty="0">
                <a:solidFill>
                  <a:srgbClr val="595959"/>
                </a:solidFill>
                <a:latin typeface="Tahoma"/>
                <a:cs typeface="Tahoma"/>
                <a:hlinkClick r:id="rId4"/>
              </a:rPr>
              <a:t>www.tcf.org.pk</a:t>
            </a:r>
            <a:r>
              <a:rPr lang="nn-NO" sz="1200" dirty="0">
                <a:solidFill>
                  <a:srgbClr val="595959"/>
                </a:solidFill>
                <a:latin typeface="Tahoma"/>
                <a:cs typeface="Tahoma"/>
              </a:rPr>
              <a:t> </a:t>
            </a:r>
            <a:r>
              <a:rPr lang="nn-NO" sz="1200" dirty="0">
                <a:latin typeface="Tahoma"/>
                <a:cs typeface="Tahoma"/>
              </a:rPr>
              <a:t>| Email: </a:t>
            </a:r>
            <a:r>
              <a:rPr lang="nn-NO" sz="1200" dirty="0">
                <a:solidFill>
                  <a:srgbClr val="595959"/>
                </a:solidFill>
                <a:latin typeface="Tahoma"/>
                <a:cs typeface="Tahoma"/>
                <a:hlinkClick r:id="rId5"/>
              </a:rPr>
              <a:t>info@tcf.org.pk</a:t>
            </a:r>
            <a:endParaRPr lang="nn-NO" sz="1200" dirty="0">
              <a:solidFill>
                <a:srgbClr val="595959"/>
              </a:solidFill>
              <a:latin typeface="Tahoma"/>
              <a:cs typeface="Tahoma"/>
            </a:endParaRPr>
          </a:p>
          <a:p>
            <a:pPr>
              <a:lnSpc>
                <a:spcPct val="125000"/>
              </a:lnSpc>
              <a:spcBef>
                <a:spcPct val="0"/>
              </a:spcBef>
              <a:buFontTx/>
              <a:buNone/>
            </a:pPr>
            <a:r>
              <a:rPr lang="nn-NO" sz="1200" dirty="0">
                <a:latin typeface="Tahoma"/>
                <a:cs typeface="Tahoma"/>
              </a:rPr>
              <a:t>Pakistan Registered Charity No. 0037144  | Company No. K-06597</a:t>
            </a:r>
          </a:p>
        </p:txBody>
      </p:sp>
      <p:sp>
        <p:nvSpPr>
          <p:cNvPr id="7" name="Google Shape;89;p15"/>
          <p:cNvSpPr txBox="1">
            <a:spLocks/>
          </p:cNvSpPr>
          <p:nvPr/>
        </p:nvSpPr>
        <p:spPr>
          <a:xfrm>
            <a:off x="1380115" y="3888840"/>
            <a:ext cx="3017520" cy="546000"/>
          </a:xfrm>
          <a:prstGeom prst="rect">
            <a:avLst/>
          </a:prstGeom>
        </p:spPr>
        <p:txBody>
          <a:bodyPr spcFirstLastPara="1" wrap="square" lIns="109710" tIns="109710" rIns="109710" bIns="109710" anchor="b" anchorCtr="0">
            <a:noAutofit/>
          </a:bodyPr>
          <a:lstStyle>
            <a:defPPr marR="0" lvl="0" algn="l" rtl="0">
              <a:lnSpc>
                <a:spcPct val="100000"/>
              </a:lnSpc>
              <a:spcBef>
                <a:spcPts val="0"/>
              </a:spcBef>
              <a:spcAft>
                <a:spcPts val="0"/>
              </a:spcAft>
              <a:defRPr lang="en-US"/>
            </a:defPPr>
            <a:lvl1pPr marR="0" lvl="0" algn="ctr">
              <a:lnSpc>
                <a:spcPct val="100000"/>
              </a:lnSpc>
              <a:spcBef>
                <a:spcPts val="0"/>
              </a:spcBef>
              <a:spcAft>
                <a:spcPts val="0"/>
              </a:spcAft>
              <a:buClr>
                <a:srgbClr val="000000"/>
              </a:buClr>
              <a:buFont typeface="Arial"/>
              <a:defRPr sz="2400" b="0" i="0" u="none" strike="noStrike" cap="none">
                <a:solidFill>
                  <a:srgbClr val="999999"/>
                </a:solidFill>
                <a:latin typeface="Tahoma"/>
                <a:ea typeface="Arial"/>
                <a:cs typeface="Tahoma"/>
              </a:defRPr>
            </a:lvl1pPr>
            <a:lvl2pPr marR="0" lvl="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2pPr>
            <a:lvl3pPr marR="0" lvl="2">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3pPr>
            <a:lvl4pPr marR="0" lvl="3">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4pPr>
            <a:lvl5pPr marR="0" lvl="4">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5pPr>
            <a:lvl6pPr marR="0" lvl="5">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6pPr>
            <a:lvl7pPr marR="0" lvl="6">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7pPr>
            <a:lvl8pPr marR="0" lvl="7">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8pPr>
            <a:lvl9pPr marR="0" lvl="8">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defRPr>
            </a:lvl9pPr>
          </a:lstStyle>
          <a:p>
            <a:endParaRPr lang="en" sz="2160" dirty="0">
              <a:solidFill>
                <a:schemeClr val="tx1"/>
              </a:solidFill>
              <a:sym typeface="Montserrat"/>
            </a:endParaRPr>
          </a:p>
        </p:txBody>
      </p:sp>
      <p:sp>
        <p:nvSpPr>
          <p:cNvPr id="8" name="Google Shape;89;p15"/>
          <p:cNvSpPr txBox="1">
            <a:spLocks/>
          </p:cNvSpPr>
          <p:nvPr/>
        </p:nvSpPr>
        <p:spPr>
          <a:xfrm>
            <a:off x="-121023" y="3404356"/>
            <a:ext cx="4904894" cy="546000"/>
          </a:xfrm>
          <a:prstGeom prst="rect">
            <a:avLst/>
          </a:prstGeom>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200" dirty="0" err="1">
                <a:solidFill>
                  <a:schemeClr val="tx1"/>
                </a:solidFill>
                <a:latin typeface="Tahoma"/>
                <a:cs typeface="Tahoma"/>
              </a:rPr>
              <a:t>Aab</a:t>
            </a:r>
            <a:r>
              <a:rPr lang="en-US" sz="2200" dirty="0">
                <a:solidFill>
                  <a:schemeClr val="tx1"/>
                </a:solidFill>
                <a:latin typeface="Tahoma"/>
                <a:cs typeface="Tahoma"/>
              </a:rPr>
              <a:t> e </a:t>
            </a:r>
            <a:r>
              <a:rPr lang="en-US" sz="2200" dirty="0" err="1">
                <a:solidFill>
                  <a:schemeClr val="tx1"/>
                </a:solidFill>
                <a:latin typeface="Tahoma"/>
                <a:cs typeface="Tahoma"/>
              </a:rPr>
              <a:t>Rehmat</a:t>
            </a:r>
            <a:endParaRPr lang="en-US" sz="2200" dirty="0">
              <a:solidFill>
                <a:schemeClr val="tx1"/>
              </a:solidFill>
              <a:latin typeface="Tahoma"/>
              <a:cs typeface="Tahoma"/>
            </a:endParaRPr>
          </a:p>
          <a:p>
            <a:pPr algn="ctr"/>
            <a:r>
              <a:rPr lang="en-US" sz="2200" dirty="0">
                <a:solidFill>
                  <a:schemeClr val="tx1"/>
                </a:solidFill>
                <a:latin typeface="Tahoma"/>
                <a:cs typeface="Tahoma"/>
              </a:rPr>
              <a:t>New Water Plant Installation Proposal FY2023-24</a:t>
            </a:r>
          </a:p>
        </p:txBody>
      </p:sp>
      <p:cxnSp>
        <p:nvCxnSpPr>
          <p:cNvPr id="10" name="Straight Connector 9"/>
          <p:cNvCxnSpPr/>
          <p:nvPr/>
        </p:nvCxnSpPr>
        <p:spPr>
          <a:xfrm>
            <a:off x="335690" y="2841046"/>
            <a:ext cx="420624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52609" y="4043403"/>
            <a:ext cx="4206240" cy="0"/>
          </a:xfrm>
          <a:prstGeom prst="line">
            <a:avLst/>
          </a:prstGeom>
          <a:ln>
            <a:solidFill>
              <a:srgbClr val="8CC14F"/>
            </a:solidFill>
          </a:ln>
          <a:effectLst/>
        </p:spPr>
        <p:style>
          <a:lnRef idx="2">
            <a:schemeClr val="accent1"/>
          </a:lnRef>
          <a:fillRef idx="0">
            <a:schemeClr val="accent1"/>
          </a:fillRef>
          <a:effectRef idx="1">
            <a:schemeClr val="accent1"/>
          </a:effectRef>
          <a:fontRef idx="minor">
            <a:schemeClr val="tx1"/>
          </a:fontRef>
        </p:style>
      </p:cxnSp>
      <p:sp>
        <p:nvSpPr>
          <p:cNvPr id="13" name="Google Shape;89;p15"/>
          <p:cNvSpPr txBox="1">
            <a:spLocks/>
          </p:cNvSpPr>
          <p:nvPr/>
        </p:nvSpPr>
        <p:spPr>
          <a:xfrm>
            <a:off x="-13637" y="4458581"/>
            <a:ext cx="4904894" cy="546000"/>
          </a:xfrm>
          <a:prstGeom prst="rect">
            <a:avLst/>
          </a:prstGeom>
        </p:spPr>
        <p:txBody>
          <a:bodyPr spcFirstLastPara="1" wrap="square" lIns="109710" tIns="109710" rIns="109710" bIns="10971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endParaRPr lang="en-US" sz="2200" dirty="0">
              <a:solidFill>
                <a:srgbClr val="FF0000"/>
              </a:solidFill>
              <a:latin typeface="Tahoma"/>
              <a:cs typeface="Tahoma"/>
            </a:endParaRPr>
          </a:p>
        </p:txBody>
      </p:sp>
    </p:spTree>
    <p:extLst>
      <p:ext uri="{BB962C8B-B14F-4D97-AF65-F5344CB8AC3E}">
        <p14:creationId xmlns:p14="http://schemas.microsoft.com/office/powerpoint/2010/main" val="2263297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9" name="Rectangle 8"/>
          <p:cNvSpPr/>
          <p:nvPr/>
        </p:nvSpPr>
        <p:spPr>
          <a:xfrm>
            <a:off x="188367" y="214862"/>
            <a:ext cx="4758995" cy="461665"/>
          </a:xfrm>
          <a:prstGeom prst="rect">
            <a:avLst/>
          </a:prstGeom>
        </p:spPr>
        <p:txBody>
          <a:bodyPr wrap="none">
            <a:spAutoFit/>
          </a:bodyPr>
          <a:lstStyle/>
          <a:p>
            <a:r>
              <a:rPr lang="en-US" sz="2400" b="1" dirty="0"/>
              <a:t>The ‘Clean Drinking Water’ Problem</a:t>
            </a:r>
          </a:p>
        </p:txBody>
      </p:sp>
      <p:sp>
        <p:nvSpPr>
          <p:cNvPr id="10" name="TextBox 9"/>
          <p:cNvSpPr txBox="1"/>
          <p:nvPr/>
        </p:nvSpPr>
        <p:spPr>
          <a:xfrm>
            <a:off x="173423" y="851338"/>
            <a:ext cx="7428440" cy="5970865"/>
          </a:xfrm>
          <a:prstGeom prst="rect">
            <a:avLst/>
          </a:prstGeom>
          <a:noFill/>
        </p:spPr>
        <p:txBody>
          <a:bodyPr wrap="square" rtlCol="0">
            <a:spAutoFit/>
          </a:bodyPr>
          <a:lstStyle/>
          <a:p>
            <a:pPr>
              <a:spcBef>
                <a:spcPts val="600"/>
              </a:spcBef>
            </a:pPr>
            <a:r>
              <a:rPr lang="en-US" i="1" dirty="0"/>
              <a:t>About 20% of the whole population of Pakistan has access to safe drinking water. The remaining 80% of population is forced to use unsafe drinking water due to the scarcity of safe and healthy drinking water sources.</a:t>
            </a:r>
          </a:p>
          <a:p>
            <a:pPr>
              <a:spcBef>
                <a:spcPts val="600"/>
              </a:spcBef>
            </a:pPr>
            <a:r>
              <a:rPr lang="en-US" i="1" dirty="0"/>
              <a:t>It is estimated that, in Pakistan, 30% of all diseases and 40% of all deaths are due to poor water quality.</a:t>
            </a:r>
          </a:p>
          <a:p>
            <a:pPr algn="r"/>
            <a:r>
              <a:rPr lang="en-US" sz="1400" dirty="0">
                <a:hlinkClick r:id="rId2"/>
              </a:rPr>
              <a:t>https://www.ncbi.nlm.nih.gov/pmc/articles/PMC5573092/</a:t>
            </a:r>
            <a:endParaRPr lang="en-US" sz="1400" i="1" dirty="0"/>
          </a:p>
          <a:p>
            <a:pPr marL="285750" indent="-285750">
              <a:spcBef>
                <a:spcPts val="600"/>
              </a:spcBef>
              <a:buFont typeface="Arial" panose="020B0604020202020204" pitchFamily="34" charset="0"/>
              <a:buChar char="•"/>
            </a:pPr>
            <a:endParaRPr lang="en-US" dirty="0"/>
          </a:p>
          <a:p>
            <a:pPr marL="285750" indent="-285750">
              <a:spcBef>
                <a:spcPts val="600"/>
              </a:spcBef>
              <a:buFont typeface="Arial" panose="020B0604020202020204" pitchFamily="34" charset="0"/>
              <a:buChar char="•"/>
            </a:pPr>
            <a:r>
              <a:rPr lang="en-US" dirty="0"/>
              <a:t>Access to clean drinking water is a fundamental human right. </a:t>
            </a:r>
          </a:p>
          <a:p>
            <a:pPr marL="285750" indent="-285750">
              <a:spcBef>
                <a:spcPts val="600"/>
              </a:spcBef>
              <a:buFont typeface="Arial" panose="020B0604020202020204" pitchFamily="34" charset="0"/>
              <a:buChar char="•"/>
            </a:pPr>
            <a:r>
              <a:rPr lang="en-US" dirty="0"/>
              <a:t>The United Nations has identified access to clean drinking water under Sustainability Development Goal #6: Ensure availability and sustainable management of water and sanitation for all.</a:t>
            </a:r>
          </a:p>
          <a:p>
            <a:pPr marL="285750" indent="-285750">
              <a:spcBef>
                <a:spcPts val="600"/>
              </a:spcBef>
              <a:buFont typeface="Arial" panose="020B0604020202020204" pitchFamily="34" charset="0"/>
              <a:buChar char="•"/>
            </a:pPr>
            <a:r>
              <a:rPr lang="en-US" dirty="0"/>
              <a:t>Prevalent water borne diseases include diarrhea, typhoid, jaundice, kidney stones as well as skin ailments. </a:t>
            </a:r>
          </a:p>
          <a:p>
            <a:pPr marL="285750" indent="-285750">
              <a:spcBef>
                <a:spcPts val="600"/>
              </a:spcBef>
              <a:buFont typeface="Arial" panose="020B0604020202020204" pitchFamily="34" charset="0"/>
              <a:buChar char="•"/>
            </a:pPr>
            <a:r>
              <a:rPr lang="en-US" dirty="0"/>
              <a:t>Lack of access to clean drinking water at schools and in homes, makes children vulnerable to water borne diseases. </a:t>
            </a:r>
          </a:p>
          <a:p>
            <a:pPr marL="285750" indent="-285750">
              <a:spcBef>
                <a:spcPts val="600"/>
              </a:spcBef>
              <a:buFont typeface="Arial" panose="020B0604020202020204" pitchFamily="34" charset="0"/>
              <a:buChar char="•"/>
            </a:pPr>
            <a:r>
              <a:rPr lang="en-US" dirty="0"/>
              <a:t>Frequent absences from school lowers a child’s ability and opportunity to learn. In turn, low student attendance levels means the school’s impact potential is not being realized. </a:t>
            </a:r>
          </a:p>
          <a:p>
            <a:pPr>
              <a:spcBef>
                <a:spcPts val="600"/>
              </a:spcBef>
            </a:pPr>
            <a:endParaRPr lang="en-US" i="1" dirty="0"/>
          </a:p>
        </p:txBody>
      </p:sp>
      <p:pic>
        <p:nvPicPr>
          <p:cNvPr id="1026" name="Picture 2" descr="svg%3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6442" y="3841192"/>
            <a:ext cx="4085349" cy="229800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mg.dunyanews.tv/news/2016/August/08-25-16/news_big_images/350698_4249146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96443" y="886077"/>
            <a:ext cx="4085349" cy="27186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0857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9" name="Rectangle 8"/>
          <p:cNvSpPr/>
          <p:nvPr/>
        </p:nvSpPr>
        <p:spPr>
          <a:xfrm>
            <a:off x="188367" y="214862"/>
            <a:ext cx="3948645" cy="461665"/>
          </a:xfrm>
          <a:prstGeom prst="rect">
            <a:avLst/>
          </a:prstGeom>
        </p:spPr>
        <p:txBody>
          <a:bodyPr wrap="none">
            <a:spAutoFit/>
          </a:bodyPr>
          <a:lstStyle/>
          <a:p>
            <a:r>
              <a:rPr lang="en-US" sz="2400" b="1" dirty="0"/>
              <a:t>The Citizens Foundation (TCF)</a:t>
            </a:r>
          </a:p>
        </p:txBody>
      </p:sp>
      <p:sp>
        <p:nvSpPr>
          <p:cNvPr id="13" name="TextBox 12">
            <a:extLst>
              <a:ext uri="{FF2B5EF4-FFF2-40B4-BE49-F238E27FC236}">
                <a16:creationId xmlns:a16="http://schemas.microsoft.com/office/drawing/2014/main" id="{CC1BD584-FEB9-DF47-925B-5FBFD4821315}"/>
              </a:ext>
            </a:extLst>
          </p:cNvPr>
          <p:cNvSpPr txBox="1"/>
          <p:nvPr/>
        </p:nvSpPr>
        <p:spPr>
          <a:xfrm>
            <a:off x="418640" y="892366"/>
            <a:ext cx="7458419" cy="5909310"/>
          </a:xfrm>
          <a:prstGeom prst="rect">
            <a:avLst/>
          </a:prstGeom>
          <a:noFill/>
        </p:spPr>
        <p:txBody>
          <a:bodyPr wrap="square" rtlCol="0">
            <a:spAutoFit/>
          </a:bodyPr>
          <a:lstStyle/>
          <a:p>
            <a:pPr marL="285750" indent="-285750">
              <a:buFont typeface="Arial" panose="020B0604020202020204" pitchFamily="34" charset="0"/>
              <a:buChar char="•"/>
            </a:pPr>
            <a:r>
              <a:rPr lang="x-none" dirty="0"/>
              <a:t>Founded in 1996, TCF is</a:t>
            </a:r>
            <a:r>
              <a:rPr lang="en-US" dirty="0"/>
              <a:t> a non-profit, running</a:t>
            </a:r>
            <a:r>
              <a:rPr lang="x-none" dirty="0"/>
              <a:t> the largest network of low cost private schools in Pakistan, with 1,</a:t>
            </a:r>
            <a:r>
              <a:rPr lang="en-US" dirty="0"/>
              <a:t>833</a:t>
            </a:r>
            <a:r>
              <a:rPr lang="x-none" dirty="0"/>
              <a:t> school units across 700 locations.</a:t>
            </a:r>
            <a:endParaRPr lang="en-US" dirty="0"/>
          </a:p>
          <a:p>
            <a:pPr marL="285750" indent="-285750">
              <a:buFont typeface="Arial" panose="020B0604020202020204" pitchFamily="34" charset="0"/>
              <a:buChar char="•"/>
            </a:pPr>
            <a:endParaRPr lang="x-none" dirty="0"/>
          </a:p>
          <a:p>
            <a:pPr marL="285750" indent="-285750">
              <a:buFont typeface="Arial" panose="020B0604020202020204" pitchFamily="34" charset="0"/>
              <a:buChar char="•"/>
            </a:pPr>
            <a:r>
              <a:rPr lang="en-AU" dirty="0"/>
              <a:t>TCF’s mission is to remove barriers of class and privilege to create agents of positive change:</a:t>
            </a:r>
            <a:r>
              <a:rPr lang="en-US" dirty="0"/>
              <a:t> well-rounded, motivated, and capable individuals who will not only be able to steer themselves and their families out of poverty but also seek to improve the future of their communities and society at large.</a:t>
            </a:r>
            <a:endParaRPr lang="x-none" dirty="0"/>
          </a:p>
          <a:p>
            <a:pPr marL="285750" indent="-285750">
              <a:buFont typeface="Arial" panose="020B0604020202020204" pitchFamily="34" charset="0"/>
              <a:buChar char="•"/>
            </a:pPr>
            <a:endParaRPr lang="x-none" dirty="0"/>
          </a:p>
          <a:p>
            <a:pPr marL="285750" indent="-285750">
              <a:buFont typeface="Arial" panose="020B0604020202020204" pitchFamily="34" charset="0"/>
              <a:buChar char="•"/>
            </a:pPr>
            <a:r>
              <a:rPr lang="en-US" dirty="0"/>
              <a:t>48% of </a:t>
            </a:r>
            <a:r>
              <a:rPr lang="x-none" dirty="0"/>
              <a:t>TCF’s 2</a:t>
            </a:r>
            <a:r>
              <a:rPr lang="en-US" dirty="0"/>
              <a:t>80</a:t>
            </a:r>
            <a:r>
              <a:rPr lang="x-none" dirty="0"/>
              <a:t>,000 students are girls, surpassing the national average of 39%. To maintain this, TCF hires only women as faculty, making it one of the largest employers of women in the country. </a:t>
            </a:r>
          </a:p>
          <a:p>
            <a:endParaRPr lang="x-none" dirty="0"/>
          </a:p>
          <a:p>
            <a:pPr marL="285750" indent="-285750">
              <a:buFont typeface="Arial" panose="020B0604020202020204" pitchFamily="34" charset="0"/>
              <a:buChar char="•"/>
            </a:pPr>
            <a:r>
              <a:rPr lang="en-US" dirty="0"/>
              <a:t>Over 53,000 children have graduated from TCF schools to date, with over 90% transitioning to intermediate education.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Beyond schools, TCF leverages its infrastructure and network to uplift the communities it works in. The Community Development Unit (CDU) manages programs that promote poverty alleviation, preventative health, and social development in areas where TCF schools are located.</a:t>
            </a:r>
            <a:endParaRPr lang="x-none" dirty="0"/>
          </a:p>
          <a:p>
            <a:pPr marL="285750" indent="-285750">
              <a:buFont typeface="Arial" panose="020B0604020202020204" pitchFamily="34" charset="0"/>
              <a:buChar char="•"/>
            </a:pPr>
            <a:endParaRPr lang="x-none" dirty="0"/>
          </a:p>
        </p:txBody>
      </p:sp>
      <p:pic>
        <p:nvPicPr>
          <p:cNvPr id="17" name="Picture 16">
            <a:extLst>
              <a:ext uri="{FF2B5EF4-FFF2-40B4-BE49-F238E27FC236}">
                <a16:creationId xmlns:a16="http://schemas.microsoft.com/office/drawing/2014/main" id="{1DA852CD-0476-1F41-B941-5425D2A3B3DE}"/>
              </a:ext>
            </a:extLst>
          </p:cNvPr>
          <p:cNvPicPr/>
          <p:nvPr/>
        </p:nvPicPr>
        <p:blipFill>
          <a:blip r:embed="rId2" cstate="print"/>
          <a:stretch>
            <a:fillRect/>
          </a:stretch>
        </p:blipFill>
        <p:spPr>
          <a:xfrm>
            <a:off x="8295701" y="311378"/>
            <a:ext cx="3355246" cy="1880980"/>
          </a:xfrm>
          <a:prstGeom prst="rect">
            <a:avLst/>
          </a:prstGeom>
        </p:spPr>
      </p:pic>
      <p:pic>
        <p:nvPicPr>
          <p:cNvPr id="18" name="Picture 17">
            <a:extLst>
              <a:ext uri="{FF2B5EF4-FFF2-40B4-BE49-F238E27FC236}">
                <a16:creationId xmlns:a16="http://schemas.microsoft.com/office/drawing/2014/main" id="{15010038-BA0B-7C4E-85DF-6F0BD2E614C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295701" y="2263100"/>
            <a:ext cx="3433588" cy="2011916"/>
          </a:xfrm>
          <a:prstGeom prst="rect">
            <a:avLst/>
          </a:prstGeom>
        </p:spPr>
      </p:pic>
      <p:pic>
        <p:nvPicPr>
          <p:cNvPr id="19" name="Picture 18">
            <a:extLst>
              <a:ext uri="{FF2B5EF4-FFF2-40B4-BE49-F238E27FC236}">
                <a16:creationId xmlns:a16="http://schemas.microsoft.com/office/drawing/2014/main" id="{105383C3-DE95-CB4F-871E-818637DF45C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8295698" y="4496097"/>
            <a:ext cx="3433587" cy="2011916"/>
          </a:xfrm>
          <a:prstGeom prst="rect">
            <a:avLst/>
          </a:prstGeom>
        </p:spPr>
      </p:pic>
    </p:spTree>
    <p:extLst>
      <p:ext uri="{BB962C8B-B14F-4D97-AF65-F5344CB8AC3E}">
        <p14:creationId xmlns:p14="http://schemas.microsoft.com/office/powerpoint/2010/main" val="49384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l="8011"/>
          <a:stretch/>
        </p:blipFill>
        <p:spPr>
          <a:xfrm>
            <a:off x="4031715" y="4201578"/>
            <a:ext cx="3065395" cy="2499263"/>
          </a:xfrm>
          <a:prstGeom prst="rect">
            <a:avLst/>
          </a:prstGeom>
        </p:spPr>
      </p:pic>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9" name="Rectangle 8"/>
          <p:cNvSpPr/>
          <p:nvPr/>
        </p:nvSpPr>
        <p:spPr>
          <a:xfrm>
            <a:off x="271392" y="278055"/>
            <a:ext cx="8747716" cy="461665"/>
          </a:xfrm>
          <a:prstGeom prst="rect">
            <a:avLst/>
          </a:prstGeom>
        </p:spPr>
        <p:txBody>
          <a:bodyPr wrap="none">
            <a:spAutoFit/>
          </a:bodyPr>
          <a:lstStyle/>
          <a:p>
            <a:r>
              <a:rPr lang="en-US" sz="2400" b="1" dirty="0"/>
              <a:t>Environment &amp; WASH (water, sanitation, health) Awareness at TCF:</a:t>
            </a:r>
          </a:p>
        </p:txBody>
      </p:sp>
      <p:sp>
        <p:nvSpPr>
          <p:cNvPr id="10" name="Content Placeholder 2"/>
          <p:cNvSpPr txBox="1">
            <a:spLocks/>
          </p:cNvSpPr>
          <p:nvPr/>
        </p:nvSpPr>
        <p:spPr>
          <a:xfrm>
            <a:off x="372617" y="1029619"/>
            <a:ext cx="105156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US" dirty="0"/>
              <a:t>School Curriculum for TCF Students:</a:t>
            </a:r>
          </a:p>
          <a:p>
            <a:pPr marL="800100" lvl="1" indent="-342900" algn="l">
              <a:buFont typeface="Arial" panose="020B0604020202020204" pitchFamily="34" charset="0"/>
              <a:buChar char="•"/>
            </a:pPr>
            <a:r>
              <a:rPr lang="en-US" dirty="0"/>
              <a:t>Elements in the environment (plants, animals, air, water, weather, etc.)</a:t>
            </a:r>
          </a:p>
          <a:p>
            <a:pPr marL="800100" lvl="1" indent="-342900" algn="l">
              <a:buFont typeface="Arial" panose="020B0604020202020204" pitchFamily="34" charset="0"/>
              <a:buChar char="•"/>
            </a:pPr>
            <a:r>
              <a:rPr lang="en-US" dirty="0"/>
              <a:t>Biodiversity (interaction of the elements in the environment)</a:t>
            </a:r>
          </a:p>
          <a:p>
            <a:pPr marL="800100" lvl="1" indent="-342900" algn="l">
              <a:buFont typeface="Arial" panose="020B0604020202020204" pitchFamily="34" charset="0"/>
              <a:buChar char="•"/>
            </a:pPr>
            <a:r>
              <a:rPr lang="en-US" dirty="0"/>
              <a:t>Pollution, pollutants and harmful activities that cause pollution (natural and human activities, including global warming etc.)</a:t>
            </a:r>
          </a:p>
          <a:p>
            <a:pPr marL="800100" lvl="1" indent="-342900" algn="l">
              <a:buFont typeface="Arial" panose="020B0604020202020204" pitchFamily="34" charset="0"/>
              <a:buChar char="•"/>
            </a:pPr>
            <a:endParaRPr lang="en-US" dirty="0"/>
          </a:p>
          <a:p>
            <a:pPr marL="342900" indent="-342900" algn="l">
              <a:buFont typeface="Arial" panose="020B0604020202020204" pitchFamily="34" charset="0"/>
              <a:buChar char="•"/>
            </a:pPr>
            <a:r>
              <a:rPr lang="en-US" dirty="0"/>
              <a:t>Aagahi – Adult Literacy Curriculum for community women &amp; girls:</a:t>
            </a:r>
          </a:p>
          <a:p>
            <a:pPr marL="800100" lvl="1" indent="-342900" algn="l">
              <a:buFont typeface="Arial" panose="020B0604020202020204" pitchFamily="34" charset="0"/>
              <a:buChar char="•"/>
            </a:pPr>
            <a:r>
              <a:rPr lang="en-US" dirty="0"/>
              <a:t>Personal Hygiene</a:t>
            </a:r>
          </a:p>
          <a:p>
            <a:pPr marL="800100" lvl="1" indent="-342900" algn="l">
              <a:buFont typeface="Arial" panose="020B0604020202020204" pitchFamily="34" charset="0"/>
              <a:buChar char="•"/>
            </a:pPr>
            <a:r>
              <a:rPr lang="en-US" dirty="0"/>
              <a:t>Cleanliness of Household and Community</a:t>
            </a:r>
          </a:p>
          <a:p>
            <a:pPr marL="800100" lvl="1" indent="-342900" algn="l">
              <a:buFont typeface="Arial" panose="020B0604020202020204" pitchFamily="34" charset="0"/>
              <a:buChar char="•"/>
            </a:pPr>
            <a:r>
              <a:rPr lang="en-US" dirty="0"/>
              <a:t>Disease Prevention</a:t>
            </a: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t="5285" r="4452" b="20154"/>
          <a:stretch/>
        </p:blipFill>
        <p:spPr>
          <a:xfrm>
            <a:off x="7240637" y="3671674"/>
            <a:ext cx="2183533" cy="3029167"/>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t="12062" r="5226" b="16668"/>
          <a:stretch/>
        </p:blipFill>
        <p:spPr>
          <a:xfrm>
            <a:off x="9606759" y="3656570"/>
            <a:ext cx="2277156" cy="3044272"/>
          </a:xfrm>
          <a:prstGeom prst="rect">
            <a:avLst/>
          </a:prstGeom>
        </p:spPr>
      </p:pic>
    </p:spTree>
    <p:extLst>
      <p:ext uri="{BB962C8B-B14F-4D97-AF65-F5344CB8AC3E}">
        <p14:creationId xmlns:p14="http://schemas.microsoft.com/office/powerpoint/2010/main" val="25415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p:cNvGrpSpPr/>
          <p:nvPr/>
        </p:nvGrpSpPr>
        <p:grpSpPr>
          <a:xfrm>
            <a:off x="6261654" y="587778"/>
            <a:ext cx="4902960" cy="4047523"/>
            <a:chOff x="0" y="0"/>
            <a:chExt cx="4132580" cy="3286761"/>
          </a:xfrm>
        </p:grpSpPr>
        <p:grpSp>
          <p:nvGrpSpPr>
            <p:cNvPr id="41" name="组合 5"/>
            <p:cNvGrpSpPr/>
            <p:nvPr/>
          </p:nvGrpSpPr>
          <p:grpSpPr>
            <a:xfrm>
              <a:off x="0" y="203200"/>
              <a:ext cx="3265803" cy="3083561"/>
              <a:chOff x="0" y="176076"/>
              <a:chExt cx="4354512" cy="4111626"/>
            </a:xfrm>
          </p:grpSpPr>
          <p:sp>
            <p:nvSpPr>
              <p:cNvPr id="43" name="Freeform 42"/>
              <p:cNvSpPr>
                <a:spLocks/>
              </p:cNvSpPr>
              <p:nvPr/>
            </p:nvSpPr>
            <p:spPr bwMode="auto">
              <a:xfrm>
                <a:off x="1544637" y="2816089"/>
                <a:ext cx="1193800" cy="1471613"/>
              </a:xfrm>
              <a:custGeom>
                <a:avLst/>
                <a:gdLst>
                  <a:gd name="T0" fmla="*/ 539 w 3760"/>
                  <a:gd name="T1" fmla="*/ 758 h 4632"/>
                  <a:gd name="T2" fmla="*/ 421 w 3760"/>
                  <a:gd name="T3" fmla="*/ 1123 h 4632"/>
                  <a:gd name="T4" fmla="*/ 411 w 3760"/>
                  <a:gd name="T5" fmla="*/ 1791 h 4632"/>
                  <a:gd name="T6" fmla="*/ 631 w 3760"/>
                  <a:gd name="T7" fmla="*/ 2266 h 4632"/>
                  <a:gd name="T8" fmla="*/ 667 w 3760"/>
                  <a:gd name="T9" fmla="*/ 2614 h 4632"/>
                  <a:gd name="T10" fmla="*/ 521 w 3760"/>
                  <a:gd name="T11" fmla="*/ 2888 h 4632"/>
                  <a:gd name="T12" fmla="*/ 402 w 3760"/>
                  <a:gd name="T13" fmla="*/ 3117 h 4632"/>
                  <a:gd name="T14" fmla="*/ 302 w 3760"/>
                  <a:gd name="T15" fmla="*/ 3290 h 4632"/>
                  <a:gd name="T16" fmla="*/ 165 w 3760"/>
                  <a:gd name="T17" fmla="*/ 3400 h 4632"/>
                  <a:gd name="T18" fmla="*/ 0 w 3760"/>
                  <a:gd name="T19" fmla="*/ 3537 h 4632"/>
                  <a:gd name="T20" fmla="*/ 104 w 3760"/>
                  <a:gd name="T21" fmla="*/ 3572 h 4632"/>
                  <a:gd name="T22" fmla="*/ 244 w 3760"/>
                  <a:gd name="T23" fmla="*/ 3600 h 4632"/>
                  <a:gd name="T24" fmla="*/ 320 w 3760"/>
                  <a:gd name="T25" fmla="*/ 3608 h 4632"/>
                  <a:gd name="T26" fmla="*/ 488 w 3760"/>
                  <a:gd name="T27" fmla="*/ 3632 h 4632"/>
                  <a:gd name="T28" fmla="*/ 424 w 3760"/>
                  <a:gd name="T29" fmla="*/ 3752 h 4632"/>
                  <a:gd name="T30" fmla="*/ 456 w 3760"/>
                  <a:gd name="T31" fmla="*/ 3864 h 4632"/>
                  <a:gd name="T32" fmla="*/ 536 w 3760"/>
                  <a:gd name="T33" fmla="*/ 4016 h 4632"/>
                  <a:gd name="T34" fmla="*/ 528 w 3760"/>
                  <a:gd name="T35" fmla="*/ 4088 h 4632"/>
                  <a:gd name="T36" fmla="*/ 552 w 3760"/>
                  <a:gd name="T37" fmla="*/ 4272 h 4632"/>
                  <a:gd name="T38" fmla="*/ 744 w 3760"/>
                  <a:gd name="T39" fmla="*/ 4416 h 4632"/>
                  <a:gd name="T40" fmla="*/ 792 w 3760"/>
                  <a:gd name="T41" fmla="*/ 4512 h 4632"/>
                  <a:gd name="T42" fmla="*/ 856 w 3760"/>
                  <a:gd name="T43" fmla="*/ 4512 h 4632"/>
                  <a:gd name="T44" fmla="*/ 984 w 3760"/>
                  <a:gd name="T45" fmla="*/ 4528 h 4632"/>
                  <a:gd name="T46" fmla="*/ 1160 w 3760"/>
                  <a:gd name="T47" fmla="*/ 4584 h 4632"/>
                  <a:gd name="T48" fmla="*/ 1208 w 3760"/>
                  <a:gd name="T49" fmla="*/ 4496 h 4632"/>
                  <a:gd name="T50" fmla="*/ 1200 w 3760"/>
                  <a:gd name="T51" fmla="*/ 4632 h 4632"/>
                  <a:gd name="T52" fmla="*/ 1252 w 3760"/>
                  <a:gd name="T53" fmla="*/ 4488 h 4632"/>
                  <a:gd name="T54" fmla="*/ 1456 w 3760"/>
                  <a:gd name="T55" fmla="*/ 4408 h 4632"/>
                  <a:gd name="T56" fmla="*/ 1776 w 3760"/>
                  <a:gd name="T57" fmla="*/ 4128 h 4632"/>
                  <a:gd name="T58" fmla="*/ 1856 w 3760"/>
                  <a:gd name="T59" fmla="*/ 4192 h 4632"/>
                  <a:gd name="T60" fmla="*/ 1992 w 3760"/>
                  <a:gd name="T61" fmla="*/ 4168 h 4632"/>
                  <a:gd name="T62" fmla="*/ 2160 w 3760"/>
                  <a:gd name="T63" fmla="*/ 4144 h 4632"/>
                  <a:gd name="T64" fmla="*/ 2352 w 3760"/>
                  <a:gd name="T65" fmla="*/ 4120 h 4632"/>
                  <a:gd name="T66" fmla="*/ 2568 w 3760"/>
                  <a:gd name="T67" fmla="*/ 4208 h 4632"/>
                  <a:gd name="T68" fmla="*/ 2872 w 3760"/>
                  <a:gd name="T69" fmla="*/ 4112 h 4632"/>
                  <a:gd name="T70" fmla="*/ 3280 w 3760"/>
                  <a:gd name="T71" fmla="*/ 3976 h 4632"/>
                  <a:gd name="T72" fmla="*/ 3280 w 3760"/>
                  <a:gd name="T73" fmla="*/ 4120 h 4632"/>
                  <a:gd name="T74" fmla="*/ 3504 w 3760"/>
                  <a:gd name="T75" fmla="*/ 4176 h 4632"/>
                  <a:gd name="T76" fmla="*/ 3560 w 3760"/>
                  <a:gd name="T77" fmla="*/ 4080 h 4632"/>
                  <a:gd name="T78" fmla="*/ 3760 w 3760"/>
                  <a:gd name="T79" fmla="*/ 4008 h 4632"/>
                  <a:gd name="T80" fmla="*/ 3648 w 3760"/>
                  <a:gd name="T81" fmla="*/ 3800 h 4632"/>
                  <a:gd name="T82" fmla="*/ 3608 w 3760"/>
                  <a:gd name="T83" fmla="*/ 3456 h 4632"/>
                  <a:gd name="T84" fmla="*/ 3392 w 3760"/>
                  <a:gd name="T85" fmla="*/ 3016 h 4632"/>
                  <a:gd name="T86" fmla="*/ 3320 w 3760"/>
                  <a:gd name="T87" fmla="*/ 2728 h 4632"/>
                  <a:gd name="T88" fmla="*/ 3152 w 3760"/>
                  <a:gd name="T89" fmla="*/ 2752 h 4632"/>
                  <a:gd name="T90" fmla="*/ 3008 w 3760"/>
                  <a:gd name="T91" fmla="*/ 2640 h 4632"/>
                  <a:gd name="T92" fmla="*/ 2904 w 3760"/>
                  <a:gd name="T93" fmla="*/ 2368 h 4632"/>
                  <a:gd name="T94" fmla="*/ 2952 w 3760"/>
                  <a:gd name="T95" fmla="*/ 1896 h 4632"/>
                  <a:gd name="T96" fmla="*/ 2720 w 3760"/>
                  <a:gd name="T97" fmla="*/ 1880 h 4632"/>
                  <a:gd name="T98" fmla="*/ 2400 w 3760"/>
                  <a:gd name="T99" fmla="*/ 1696 h 4632"/>
                  <a:gd name="T100" fmla="*/ 2432 w 3760"/>
                  <a:gd name="T101" fmla="*/ 1424 h 4632"/>
                  <a:gd name="T102" fmla="*/ 2696 w 3760"/>
                  <a:gd name="T103" fmla="*/ 1080 h 4632"/>
                  <a:gd name="T104" fmla="*/ 2904 w 3760"/>
                  <a:gd name="T105" fmla="*/ 728 h 4632"/>
                  <a:gd name="T106" fmla="*/ 2824 w 3760"/>
                  <a:gd name="T107" fmla="*/ 528 h 4632"/>
                  <a:gd name="T108" fmla="*/ 2662 w 3760"/>
                  <a:gd name="T109" fmla="*/ 192 h 4632"/>
                  <a:gd name="T110" fmla="*/ 2476 w 3760"/>
                  <a:gd name="T111" fmla="*/ 18 h 4632"/>
                  <a:gd name="T112" fmla="*/ 2296 w 3760"/>
                  <a:gd name="T113" fmla="*/ 12 h 4632"/>
                  <a:gd name="T114" fmla="*/ 1518 w 3760"/>
                  <a:gd name="T115" fmla="*/ 63 h 4632"/>
                  <a:gd name="T116" fmla="*/ 1253 w 3760"/>
                  <a:gd name="T117" fmla="*/ 282 h 4632"/>
                  <a:gd name="T118" fmla="*/ 1006 w 3760"/>
                  <a:gd name="T119" fmla="*/ 511 h 4632"/>
                  <a:gd name="T120" fmla="*/ 622 w 3760"/>
                  <a:gd name="T121" fmla="*/ 630 h 4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760" h="4632">
                    <a:moveTo>
                      <a:pt x="622" y="630"/>
                    </a:moveTo>
                    <a:lnTo>
                      <a:pt x="539" y="758"/>
                    </a:lnTo>
                    <a:lnTo>
                      <a:pt x="457" y="904"/>
                    </a:lnTo>
                    <a:lnTo>
                      <a:pt x="421" y="1123"/>
                    </a:lnTo>
                    <a:lnTo>
                      <a:pt x="393" y="1407"/>
                    </a:lnTo>
                    <a:lnTo>
                      <a:pt x="411" y="1791"/>
                    </a:lnTo>
                    <a:lnTo>
                      <a:pt x="475" y="1992"/>
                    </a:lnTo>
                    <a:lnTo>
                      <a:pt x="631" y="2266"/>
                    </a:lnTo>
                    <a:lnTo>
                      <a:pt x="677" y="2449"/>
                    </a:lnTo>
                    <a:lnTo>
                      <a:pt x="667" y="2614"/>
                    </a:lnTo>
                    <a:lnTo>
                      <a:pt x="594" y="2778"/>
                    </a:lnTo>
                    <a:lnTo>
                      <a:pt x="521" y="2888"/>
                    </a:lnTo>
                    <a:lnTo>
                      <a:pt x="430" y="2952"/>
                    </a:lnTo>
                    <a:lnTo>
                      <a:pt x="402" y="3117"/>
                    </a:lnTo>
                    <a:lnTo>
                      <a:pt x="347" y="3181"/>
                    </a:lnTo>
                    <a:lnTo>
                      <a:pt x="302" y="3290"/>
                    </a:lnTo>
                    <a:lnTo>
                      <a:pt x="256" y="3382"/>
                    </a:lnTo>
                    <a:lnTo>
                      <a:pt x="165" y="3400"/>
                    </a:lnTo>
                    <a:lnTo>
                      <a:pt x="82" y="3482"/>
                    </a:lnTo>
                    <a:lnTo>
                      <a:pt x="0" y="3537"/>
                    </a:lnTo>
                    <a:lnTo>
                      <a:pt x="16" y="3580"/>
                    </a:lnTo>
                    <a:lnTo>
                      <a:pt x="104" y="3572"/>
                    </a:lnTo>
                    <a:lnTo>
                      <a:pt x="168" y="3556"/>
                    </a:lnTo>
                    <a:lnTo>
                      <a:pt x="244" y="3600"/>
                    </a:lnTo>
                    <a:lnTo>
                      <a:pt x="260" y="3564"/>
                    </a:lnTo>
                    <a:lnTo>
                      <a:pt x="320" y="3608"/>
                    </a:lnTo>
                    <a:lnTo>
                      <a:pt x="400" y="3616"/>
                    </a:lnTo>
                    <a:lnTo>
                      <a:pt x="488" y="3632"/>
                    </a:lnTo>
                    <a:lnTo>
                      <a:pt x="456" y="3688"/>
                    </a:lnTo>
                    <a:lnTo>
                      <a:pt x="424" y="3752"/>
                    </a:lnTo>
                    <a:lnTo>
                      <a:pt x="488" y="3808"/>
                    </a:lnTo>
                    <a:lnTo>
                      <a:pt x="456" y="3864"/>
                    </a:lnTo>
                    <a:lnTo>
                      <a:pt x="520" y="3960"/>
                    </a:lnTo>
                    <a:lnTo>
                      <a:pt x="536" y="4016"/>
                    </a:lnTo>
                    <a:lnTo>
                      <a:pt x="576" y="4032"/>
                    </a:lnTo>
                    <a:lnTo>
                      <a:pt x="528" y="4088"/>
                    </a:lnTo>
                    <a:lnTo>
                      <a:pt x="544" y="4200"/>
                    </a:lnTo>
                    <a:lnTo>
                      <a:pt x="552" y="4272"/>
                    </a:lnTo>
                    <a:lnTo>
                      <a:pt x="736" y="4336"/>
                    </a:lnTo>
                    <a:lnTo>
                      <a:pt x="744" y="4416"/>
                    </a:lnTo>
                    <a:lnTo>
                      <a:pt x="728" y="4496"/>
                    </a:lnTo>
                    <a:lnTo>
                      <a:pt x="792" y="4512"/>
                    </a:lnTo>
                    <a:lnTo>
                      <a:pt x="816" y="4448"/>
                    </a:lnTo>
                    <a:lnTo>
                      <a:pt x="856" y="4512"/>
                    </a:lnTo>
                    <a:lnTo>
                      <a:pt x="888" y="4560"/>
                    </a:lnTo>
                    <a:lnTo>
                      <a:pt x="984" y="4528"/>
                    </a:lnTo>
                    <a:lnTo>
                      <a:pt x="984" y="4472"/>
                    </a:lnTo>
                    <a:lnTo>
                      <a:pt x="1160" y="4584"/>
                    </a:lnTo>
                    <a:lnTo>
                      <a:pt x="1136" y="4448"/>
                    </a:lnTo>
                    <a:lnTo>
                      <a:pt x="1208" y="4496"/>
                    </a:lnTo>
                    <a:lnTo>
                      <a:pt x="1216" y="4552"/>
                    </a:lnTo>
                    <a:lnTo>
                      <a:pt x="1200" y="4632"/>
                    </a:lnTo>
                    <a:lnTo>
                      <a:pt x="1252" y="4628"/>
                    </a:lnTo>
                    <a:lnTo>
                      <a:pt x="1252" y="4488"/>
                    </a:lnTo>
                    <a:lnTo>
                      <a:pt x="1304" y="4504"/>
                    </a:lnTo>
                    <a:lnTo>
                      <a:pt x="1456" y="4408"/>
                    </a:lnTo>
                    <a:lnTo>
                      <a:pt x="1760" y="4400"/>
                    </a:lnTo>
                    <a:lnTo>
                      <a:pt x="1776" y="4128"/>
                    </a:lnTo>
                    <a:lnTo>
                      <a:pt x="1824" y="4088"/>
                    </a:lnTo>
                    <a:lnTo>
                      <a:pt x="1856" y="4192"/>
                    </a:lnTo>
                    <a:lnTo>
                      <a:pt x="1896" y="4112"/>
                    </a:lnTo>
                    <a:lnTo>
                      <a:pt x="1992" y="4168"/>
                    </a:lnTo>
                    <a:lnTo>
                      <a:pt x="2056" y="4136"/>
                    </a:lnTo>
                    <a:lnTo>
                      <a:pt x="2160" y="4144"/>
                    </a:lnTo>
                    <a:lnTo>
                      <a:pt x="2248" y="4104"/>
                    </a:lnTo>
                    <a:lnTo>
                      <a:pt x="2352" y="4120"/>
                    </a:lnTo>
                    <a:lnTo>
                      <a:pt x="2464" y="4112"/>
                    </a:lnTo>
                    <a:lnTo>
                      <a:pt x="2568" y="4208"/>
                    </a:lnTo>
                    <a:lnTo>
                      <a:pt x="2840" y="4224"/>
                    </a:lnTo>
                    <a:lnTo>
                      <a:pt x="2872" y="4112"/>
                    </a:lnTo>
                    <a:lnTo>
                      <a:pt x="3080" y="4048"/>
                    </a:lnTo>
                    <a:lnTo>
                      <a:pt x="3280" y="3976"/>
                    </a:lnTo>
                    <a:lnTo>
                      <a:pt x="3312" y="4024"/>
                    </a:lnTo>
                    <a:lnTo>
                      <a:pt x="3280" y="4120"/>
                    </a:lnTo>
                    <a:lnTo>
                      <a:pt x="3392" y="4160"/>
                    </a:lnTo>
                    <a:lnTo>
                      <a:pt x="3504" y="4176"/>
                    </a:lnTo>
                    <a:lnTo>
                      <a:pt x="3584" y="4144"/>
                    </a:lnTo>
                    <a:lnTo>
                      <a:pt x="3560" y="4080"/>
                    </a:lnTo>
                    <a:lnTo>
                      <a:pt x="3624" y="4032"/>
                    </a:lnTo>
                    <a:lnTo>
                      <a:pt x="3760" y="4008"/>
                    </a:lnTo>
                    <a:lnTo>
                      <a:pt x="3672" y="3944"/>
                    </a:lnTo>
                    <a:lnTo>
                      <a:pt x="3648" y="3800"/>
                    </a:lnTo>
                    <a:lnTo>
                      <a:pt x="3728" y="3704"/>
                    </a:lnTo>
                    <a:lnTo>
                      <a:pt x="3608" y="3456"/>
                    </a:lnTo>
                    <a:lnTo>
                      <a:pt x="3560" y="3256"/>
                    </a:lnTo>
                    <a:lnTo>
                      <a:pt x="3392" y="3016"/>
                    </a:lnTo>
                    <a:lnTo>
                      <a:pt x="3392" y="2768"/>
                    </a:lnTo>
                    <a:lnTo>
                      <a:pt x="3320" y="2728"/>
                    </a:lnTo>
                    <a:lnTo>
                      <a:pt x="3224" y="2720"/>
                    </a:lnTo>
                    <a:lnTo>
                      <a:pt x="3152" y="2752"/>
                    </a:lnTo>
                    <a:lnTo>
                      <a:pt x="3048" y="2720"/>
                    </a:lnTo>
                    <a:lnTo>
                      <a:pt x="3008" y="2640"/>
                    </a:lnTo>
                    <a:lnTo>
                      <a:pt x="2912" y="2512"/>
                    </a:lnTo>
                    <a:lnTo>
                      <a:pt x="2904" y="2368"/>
                    </a:lnTo>
                    <a:lnTo>
                      <a:pt x="2960" y="2176"/>
                    </a:lnTo>
                    <a:lnTo>
                      <a:pt x="2952" y="1896"/>
                    </a:lnTo>
                    <a:lnTo>
                      <a:pt x="2816" y="1864"/>
                    </a:lnTo>
                    <a:lnTo>
                      <a:pt x="2720" y="1880"/>
                    </a:lnTo>
                    <a:lnTo>
                      <a:pt x="2552" y="1784"/>
                    </a:lnTo>
                    <a:lnTo>
                      <a:pt x="2400" y="1696"/>
                    </a:lnTo>
                    <a:lnTo>
                      <a:pt x="2384" y="1568"/>
                    </a:lnTo>
                    <a:lnTo>
                      <a:pt x="2432" y="1424"/>
                    </a:lnTo>
                    <a:lnTo>
                      <a:pt x="2480" y="1280"/>
                    </a:lnTo>
                    <a:lnTo>
                      <a:pt x="2696" y="1080"/>
                    </a:lnTo>
                    <a:lnTo>
                      <a:pt x="2856" y="904"/>
                    </a:lnTo>
                    <a:lnTo>
                      <a:pt x="2904" y="728"/>
                    </a:lnTo>
                    <a:lnTo>
                      <a:pt x="2986" y="618"/>
                    </a:lnTo>
                    <a:lnTo>
                      <a:pt x="2824" y="528"/>
                    </a:lnTo>
                    <a:lnTo>
                      <a:pt x="2728" y="372"/>
                    </a:lnTo>
                    <a:lnTo>
                      <a:pt x="2662" y="192"/>
                    </a:lnTo>
                    <a:lnTo>
                      <a:pt x="2572" y="48"/>
                    </a:lnTo>
                    <a:lnTo>
                      <a:pt x="2476" y="18"/>
                    </a:lnTo>
                    <a:lnTo>
                      <a:pt x="2380" y="0"/>
                    </a:lnTo>
                    <a:lnTo>
                      <a:pt x="2296" y="12"/>
                    </a:lnTo>
                    <a:lnTo>
                      <a:pt x="1829" y="35"/>
                    </a:lnTo>
                    <a:lnTo>
                      <a:pt x="1518" y="63"/>
                    </a:lnTo>
                    <a:lnTo>
                      <a:pt x="1390" y="191"/>
                    </a:lnTo>
                    <a:lnTo>
                      <a:pt x="1253" y="282"/>
                    </a:lnTo>
                    <a:lnTo>
                      <a:pt x="1161" y="374"/>
                    </a:lnTo>
                    <a:lnTo>
                      <a:pt x="1006" y="511"/>
                    </a:lnTo>
                    <a:lnTo>
                      <a:pt x="786" y="602"/>
                    </a:lnTo>
                    <a:lnTo>
                      <a:pt x="622" y="630"/>
                    </a:lnTo>
                    <a:close/>
                  </a:path>
                </a:pathLst>
              </a:custGeom>
              <a:solidFill>
                <a:srgbClr val="F5B90F"/>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50" name="Freeform 49"/>
              <p:cNvSpPr>
                <a:spLocks/>
              </p:cNvSpPr>
              <p:nvPr/>
            </p:nvSpPr>
            <p:spPr bwMode="auto">
              <a:xfrm>
                <a:off x="0" y="1717539"/>
                <a:ext cx="2506662" cy="2222500"/>
              </a:xfrm>
              <a:custGeom>
                <a:avLst/>
                <a:gdLst>
                  <a:gd name="T0" fmla="*/ 5322 w 7893"/>
                  <a:gd name="T1" fmla="*/ 4366 h 6999"/>
                  <a:gd name="T2" fmla="*/ 5276 w 7893"/>
                  <a:gd name="T3" fmla="*/ 5253 h 6999"/>
                  <a:gd name="T4" fmla="*/ 5542 w 7893"/>
                  <a:gd name="T5" fmla="*/ 5911 h 6999"/>
                  <a:gd name="T6" fmla="*/ 5386 w 7893"/>
                  <a:gd name="T7" fmla="*/ 6350 h 6999"/>
                  <a:gd name="T8" fmla="*/ 5212 w 7893"/>
                  <a:gd name="T9" fmla="*/ 6643 h 6999"/>
                  <a:gd name="T10" fmla="*/ 5030 w 7893"/>
                  <a:gd name="T11" fmla="*/ 6862 h 6999"/>
                  <a:gd name="T12" fmla="*/ 4893 w 7893"/>
                  <a:gd name="T13" fmla="*/ 6846 h 6999"/>
                  <a:gd name="T14" fmla="*/ 4761 w 7893"/>
                  <a:gd name="T15" fmla="*/ 6390 h 6999"/>
                  <a:gd name="T16" fmla="*/ 4437 w 7893"/>
                  <a:gd name="T17" fmla="*/ 6354 h 6999"/>
                  <a:gd name="T18" fmla="*/ 4593 w 7893"/>
                  <a:gd name="T19" fmla="*/ 6350 h 6999"/>
                  <a:gd name="T20" fmla="*/ 4729 w 7893"/>
                  <a:gd name="T21" fmla="*/ 6478 h 6999"/>
                  <a:gd name="T22" fmla="*/ 4501 w 7893"/>
                  <a:gd name="T23" fmla="*/ 6418 h 6999"/>
                  <a:gd name="T24" fmla="*/ 4161 w 7893"/>
                  <a:gd name="T25" fmla="*/ 6474 h 6999"/>
                  <a:gd name="T26" fmla="*/ 3705 w 7893"/>
                  <a:gd name="T27" fmla="*/ 6510 h 6999"/>
                  <a:gd name="T28" fmla="*/ 3273 w 7893"/>
                  <a:gd name="T29" fmla="*/ 6582 h 6999"/>
                  <a:gd name="T30" fmla="*/ 3105 w 7893"/>
                  <a:gd name="T31" fmla="*/ 6606 h 6999"/>
                  <a:gd name="T32" fmla="*/ 2721 w 7893"/>
                  <a:gd name="T33" fmla="*/ 6534 h 6999"/>
                  <a:gd name="T34" fmla="*/ 2649 w 7893"/>
                  <a:gd name="T35" fmla="*/ 6558 h 6999"/>
                  <a:gd name="T36" fmla="*/ 2205 w 7893"/>
                  <a:gd name="T37" fmla="*/ 6594 h 6999"/>
                  <a:gd name="T38" fmla="*/ 1725 w 7893"/>
                  <a:gd name="T39" fmla="*/ 6642 h 6999"/>
                  <a:gd name="T40" fmla="*/ 1209 w 7893"/>
                  <a:gd name="T41" fmla="*/ 6798 h 6999"/>
                  <a:gd name="T42" fmla="*/ 1017 w 7893"/>
                  <a:gd name="T43" fmla="*/ 6774 h 6999"/>
                  <a:gd name="T44" fmla="*/ 693 w 7893"/>
                  <a:gd name="T45" fmla="*/ 6846 h 6999"/>
                  <a:gd name="T46" fmla="*/ 657 w 7893"/>
                  <a:gd name="T47" fmla="*/ 6426 h 6999"/>
                  <a:gd name="T48" fmla="*/ 729 w 7893"/>
                  <a:gd name="T49" fmla="*/ 6102 h 6999"/>
                  <a:gd name="T50" fmla="*/ 969 w 7893"/>
                  <a:gd name="T51" fmla="*/ 5634 h 6999"/>
                  <a:gd name="T52" fmla="*/ 1161 w 7893"/>
                  <a:gd name="T53" fmla="*/ 5370 h 6999"/>
                  <a:gd name="T54" fmla="*/ 1941 w 7893"/>
                  <a:gd name="T55" fmla="*/ 5274 h 6999"/>
                  <a:gd name="T56" fmla="*/ 2001 w 7893"/>
                  <a:gd name="T57" fmla="*/ 4890 h 6999"/>
                  <a:gd name="T58" fmla="*/ 1785 w 7893"/>
                  <a:gd name="T59" fmla="*/ 4734 h 6999"/>
                  <a:gd name="T60" fmla="*/ 1653 w 7893"/>
                  <a:gd name="T61" fmla="*/ 4350 h 6999"/>
                  <a:gd name="T62" fmla="*/ 1617 w 7893"/>
                  <a:gd name="T63" fmla="*/ 3678 h 6999"/>
                  <a:gd name="T64" fmla="*/ 1041 w 7893"/>
                  <a:gd name="T65" fmla="*/ 3498 h 6999"/>
                  <a:gd name="T66" fmla="*/ 489 w 7893"/>
                  <a:gd name="T67" fmla="*/ 2982 h 6999"/>
                  <a:gd name="T68" fmla="*/ 1311 w 7893"/>
                  <a:gd name="T69" fmla="*/ 2610 h 6999"/>
                  <a:gd name="T70" fmla="*/ 2841 w 7893"/>
                  <a:gd name="T71" fmla="*/ 2496 h 6999"/>
                  <a:gd name="T72" fmla="*/ 3489 w 7893"/>
                  <a:gd name="T73" fmla="*/ 2466 h 6999"/>
                  <a:gd name="T74" fmla="*/ 4521 w 7893"/>
                  <a:gd name="T75" fmla="*/ 1962 h 6999"/>
                  <a:gd name="T76" fmla="*/ 4545 w 7893"/>
                  <a:gd name="T77" fmla="*/ 1470 h 6999"/>
                  <a:gd name="T78" fmla="*/ 4869 w 7893"/>
                  <a:gd name="T79" fmla="*/ 1002 h 6999"/>
                  <a:gd name="T80" fmla="*/ 5229 w 7893"/>
                  <a:gd name="T81" fmla="*/ 822 h 6999"/>
                  <a:gd name="T82" fmla="*/ 5805 w 7893"/>
                  <a:gd name="T83" fmla="*/ 642 h 6999"/>
                  <a:gd name="T84" fmla="*/ 5817 w 7893"/>
                  <a:gd name="T85" fmla="*/ 522 h 6999"/>
                  <a:gd name="T86" fmla="*/ 6237 w 7893"/>
                  <a:gd name="T87" fmla="*/ 294 h 6999"/>
                  <a:gd name="T88" fmla="*/ 6561 w 7893"/>
                  <a:gd name="T89" fmla="*/ 318 h 6999"/>
                  <a:gd name="T90" fmla="*/ 6921 w 7893"/>
                  <a:gd name="T91" fmla="*/ 390 h 6999"/>
                  <a:gd name="T92" fmla="*/ 7113 w 7893"/>
                  <a:gd name="T93" fmla="*/ 138 h 6999"/>
                  <a:gd name="T94" fmla="*/ 7521 w 7893"/>
                  <a:gd name="T95" fmla="*/ 0 h 6999"/>
                  <a:gd name="T96" fmla="*/ 7533 w 7893"/>
                  <a:gd name="T97" fmla="*/ 246 h 6999"/>
                  <a:gd name="T98" fmla="*/ 7599 w 7893"/>
                  <a:gd name="T99" fmla="*/ 534 h 6999"/>
                  <a:gd name="T100" fmla="*/ 7749 w 7893"/>
                  <a:gd name="T101" fmla="*/ 660 h 6999"/>
                  <a:gd name="T102" fmla="*/ 7857 w 7893"/>
                  <a:gd name="T103" fmla="*/ 900 h 6999"/>
                  <a:gd name="T104" fmla="*/ 7875 w 7893"/>
                  <a:gd name="T105" fmla="*/ 1218 h 6999"/>
                  <a:gd name="T106" fmla="*/ 7725 w 7893"/>
                  <a:gd name="T107" fmla="*/ 1422 h 6999"/>
                  <a:gd name="T108" fmla="*/ 7617 w 7893"/>
                  <a:gd name="T109" fmla="*/ 1746 h 6999"/>
                  <a:gd name="T110" fmla="*/ 7611 w 7893"/>
                  <a:gd name="T111" fmla="*/ 2016 h 6999"/>
                  <a:gd name="T112" fmla="*/ 7323 w 7893"/>
                  <a:gd name="T113" fmla="*/ 2448 h 6999"/>
                  <a:gd name="T114" fmla="*/ 7383 w 7893"/>
                  <a:gd name="T115" fmla="*/ 2652 h 6999"/>
                  <a:gd name="T116" fmla="*/ 7353 w 7893"/>
                  <a:gd name="T117" fmla="*/ 2958 h 6999"/>
                  <a:gd name="T118" fmla="*/ 7275 w 7893"/>
                  <a:gd name="T119" fmla="*/ 3264 h 6999"/>
                  <a:gd name="T120" fmla="*/ 7161 w 7893"/>
                  <a:gd name="T121" fmla="*/ 3474 h 6999"/>
                  <a:gd name="T122" fmla="*/ 6255 w 7893"/>
                  <a:gd name="T123" fmla="*/ 3653 h 6999"/>
                  <a:gd name="T124" fmla="*/ 5871 w 7893"/>
                  <a:gd name="T125" fmla="*/ 3973 h 69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93" h="6999">
                    <a:moveTo>
                      <a:pt x="5487" y="4092"/>
                    </a:moveTo>
                    <a:lnTo>
                      <a:pt x="5404" y="4220"/>
                    </a:lnTo>
                    <a:lnTo>
                      <a:pt x="5322" y="4366"/>
                    </a:lnTo>
                    <a:lnTo>
                      <a:pt x="5286" y="4585"/>
                    </a:lnTo>
                    <a:lnTo>
                      <a:pt x="5258" y="4869"/>
                    </a:lnTo>
                    <a:lnTo>
                      <a:pt x="5276" y="5253"/>
                    </a:lnTo>
                    <a:lnTo>
                      <a:pt x="5340" y="5454"/>
                    </a:lnTo>
                    <a:lnTo>
                      <a:pt x="5496" y="5728"/>
                    </a:lnTo>
                    <a:lnTo>
                      <a:pt x="5542" y="5911"/>
                    </a:lnTo>
                    <a:lnTo>
                      <a:pt x="5532" y="6076"/>
                    </a:lnTo>
                    <a:lnTo>
                      <a:pt x="5459" y="6240"/>
                    </a:lnTo>
                    <a:lnTo>
                      <a:pt x="5386" y="6350"/>
                    </a:lnTo>
                    <a:lnTo>
                      <a:pt x="5295" y="6414"/>
                    </a:lnTo>
                    <a:lnTo>
                      <a:pt x="5267" y="6579"/>
                    </a:lnTo>
                    <a:lnTo>
                      <a:pt x="5212" y="6643"/>
                    </a:lnTo>
                    <a:lnTo>
                      <a:pt x="5167" y="6752"/>
                    </a:lnTo>
                    <a:lnTo>
                      <a:pt x="5121" y="6844"/>
                    </a:lnTo>
                    <a:lnTo>
                      <a:pt x="5030" y="6862"/>
                    </a:lnTo>
                    <a:lnTo>
                      <a:pt x="4947" y="6944"/>
                    </a:lnTo>
                    <a:lnTo>
                      <a:pt x="4865" y="6999"/>
                    </a:lnTo>
                    <a:lnTo>
                      <a:pt x="4893" y="6846"/>
                    </a:lnTo>
                    <a:lnTo>
                      <a:pt x="4941" y="6678"/>
                    </a:lnTo>
                    <a:lnTo>
                      <a:pt x="4797" y="6534"/>
                    </a:lnTo>
                    <a:lnTo>
                      <a:pt x="4761" y="6390"/>
                    </a:lnTo>
                    <a:lnTo>
                      <a:pt x="4617" y="6270"/>
                    </a:lnTo>
                    <a:lnTo>
                      <a:pt x="4485" y="6294"/>
                    </a:lnTo>
                    <a:lnTo>
                      <a:pt x="4437" y="6354"/>
                    </a:lnTo>
                    <a:lnTo>
                      <a:pt x="4497" y="6390"/>
                    </a:lnTo>
                    <a:lnTo>
                      <a:pt x="4529" y="6350"/>
                    </a:lnTo>
                    <a:lnTo>
                      <a:pt x="4593" y="6350"/>
                    </a:lnTo>
                    <a:lnTo>
                      <a:pt x="4653" y="6390"/>
                    </a:lnTo>
                    <a:lnTo>
                      <a:pt x="4689" y="6406"/>
                    </a:lnTo>
                    <a:lnTo>
                      <a:pt x="4729" y="6478"/>
                    </a:lnTo>
                    <a:lnTo>
                      <a:pt x="4621" y="6450"/>
                    </a:lnTo>
                    <a:lnTo>
                      <a:pt x="4569" y="6410"/>
                    </a:lnTo>
                    <a:lnTo>
                      <a:pt x="4501" y="6418"/>
                    </a:lnTo>
                    <a:lnTo>
                      <a:pt x="4437" y="6450"/>
                    </a:lnTo>
                    <a:lnTo>
                      <a:pt x="4293" y="6450"/>
                    </a:lnTo>
                    <a:lnTo>
                      <a:pt x="4161" y="6474"/>
                    </a:lnTo>
                    <a:lnTo>
                      <a:pt x="4041" y="6510"/>
                    </a:lnTo>
                    <a:lnTo>
                      <a:pt x="3897" y="6498"/>
                    </a:lnTo>
                    <a:lnTo>
                      <a:pt x="3705" y="6510"/>
                    </a:lnTo>
                    <a:lnTo>
                      <a:pt x="3609" y="6582"/>
                    </a:lnTo>
                    <a:lnTo>
                      <a:pt x="3417" y="6546"/>
                    </a:lnTo>
                    <a:lnTo>
                      <a:pt x="3273" y="6582"/>
                    </a:lnTo>
                    <a:lnTo>
                      <a:pt x="3189" y="6642"/>
                    </a:lnTo>
                    <a:lnTo>
                      <a:pt x="3165" y="6690"/>
                    </a:lnTo>
                    <a:lnTo>
                      <a:pt x="3105" y="6606"/>
                    </a:lnTo>
                    <a:lnTo>
                      <a:pt x="2997" y="6654"/>
                    </a:lnTo>
                    <a:lnTo>
                      <a:pt x="2829" y="6570"/>
                    </a:lnTo>
                    <a:lnTo>
                      <a:pt x="2721" y="6534"/>
                    </a:lnTo>
                    <a:lnTo>
                      <a:pt x="2733" y="6438"/>
                    </a:lnTo>
                    <a:lnTo>
                      <a:pt x="2613" y="6450"/>
                    </a:lnTo>
                    <a:lnTo>
                      <a:pt x="2649" y="6558"/>
                    </a:lnTo>
                    <a:lnTo>
                      <a:pt x="2469" y="6534"/>
                    </a:lnTo>
                    <a:lnTo>
                      <a:pt x="2301" y="6522"/>
                    </a:lnTo>
                    <a:lnTo>
                      <a:pt x="2205" y="6594"/>
                    </a:lnTo>
                    <a:lnTo>
                      <a:pt x="2205" y="6690"/>
                    </a:lnTo>
                    <a:lnTo>
                      <a:pt x="1857" y="6606"/>
                    </a:lnTo>
                    <a:lnTo>
                      <a:pt x="1725" y="6642"/>
                    </a:lnTo>
                    <a:lnTo>
                      <a:pt x="1449" y="6618"/>
                    </a:lnTo>
                    <a:lnTo>
                      <a:pt x="1293" y="6678"/>
                    </a:lnTo>
                    <a:lnTo>
                      <a:pt x="1209" y="6798"/>
                    </a:lnTo>
                    <a:lnTo>
                      <a:pt x="1125" y="6666"/>
                    </a:lnTo>
                    <a:lnTo>
                      <a:pt x="1017" y="6690"/>
                    </a:lnTo>
                    <a:lnTo>
                      <a:pt x="1017" y="6774"/>
                    </a:lnTo>
                    <a:lnTo>
                      <a:pt x="873" y="6762"/>
                    </a:lnTo>
                    <a:lnTo>
                      <a:pt x="825" y="6834"/>
                    </a:lnTo>
                    <a:lnTo>
                      <a:pt x="693" y="6846"/>
                    </a:lnTo>
                    <a:lnTo>
                      <a:pt x="729" y="6678"/>
                    </a:lnTo>
                    <a:lnTo>
                      <a:pt x="633" y="6654"/>
                    </a:lnTo>
                    <a:lnTo>
                      <a:pt x="657" y="6426"/>
                    </a:lnTo>
                    <a:lnTo>
                      <a:pt x="693" y="6270"/>
                    </a:lnTo>
                    <a:lnTo>
                      <a:pt x="645" y="6126"/>
                    </a:lnTo>
                    <a:lnTo>
                      <a:pt x="729" y="6102"/>
                    </a:lnTo>
                    <a:lnTo>
                      <a:pt x="765" y="5862"/>
                    </a:lnTo>
                    <a:lnTo>
                      <a:pt x="801" y="5682"/>
                    </a:lnTo>
                    <a:lnTo>
                      <a:pt x="969" y="5634"/>
                    </a:lnTo>
                    <a:lnTo>
                      <a:pt x="1053" y="5538"/>
                    </a:lnTo>
                    <a:lnTo>
                      <a:pt x="1197" y="5562"/>
                    </a:lnTo>
                    <a:lnTo>
                      <a:pt x="1161" y="5370"/>
                    </a:lnTo>
                    <a:lnTo>
                      <a:pt x="1377" y="5310"/>
                    </a:lnTo>
                    <a:lnTo>
                      <a:pt x="1593" y="5274"/>
                    </a:lnTo>
                    <a:lnTo>
                      <a:pt x="1941" y="5274"/>
                    </a:lnTo>
                    <a:lnTo>
                      <a:pt x="1929" y="5106"/>
                    </a:lnTo>
                    <a:lnTo>
                      <a:pt x="2001" y="5034"/>
                    </a:lnTo>
                    <a:lnTo>
                      <a:pt x="2001" y="4890"/>
                    </a:lnTo>
                    <a:lnTo>
                      <a:pt x="2049" y="4806"/>
                    </a:lnTo>
                    <a:lnTo>
                      <a:pt x="1917" y="4686"/>
                    </a:lnTo>
                    <a:lnTo>
                      <a:pt x="1785" y="4734"/>
                    </a:lnTo>
                    <a:lnTo>
                      <a:pt x="1593" y="4698"/>
                    </a:lnTo>
                    <a:lnTo>
                      <a:pt x="1605" y="4518"/>
                    </a:lnTo>
                    <a:lnTo>
                      <a:pt x="1653" y="4350"/>
                    </a:lnTo>
                    <a:lnTo>
                      <a:pt x="1593" y="4074"/>
                    </a:lnTo>
                    <a:lnTo>
                      <a:pt x="1605" y="3870"/>
                    </a:lnTo>
                    <a:lnTo>
                      <a:pt x="1617" y="3678"/>
                    </a:lnTo>
                    <a:lnTo>
                      <a:pt x="1461" y="3726"/>
                    </a:lnTo>
                    <a:lnTo>
                      <a:pt x="1293" y="3570"/>
                    </a:lnTo>
                    <a:lnTo>
                      <a:pt x="1041" y="3498"/>
                    </a:lnTo>
                    <a:lnTo>
                      <a:pt x="837" y="3378"/>
                    </a:lnTo>
                    <a:lnTo>
                      <a:pt x="621" y="3174"/>
                    </a:lnTo>
                    <a:lnTo>
                      <a:pt x="489" y="2982"/>
                    </a:lnTo>
                    <a:lnTo>
                      <a:pt x="381" y="2658"/>
                    </a:lnTo>
                    <a:lnTo>
                      <a:pt x="0" y="2162"/>
                    </a:lnTo>
                    <a:lnTo>
                      <a:pt x="1311" y="2610"/>
                    </a:lnTo>
                    <a:lnTo>
                      <a:pt x="2271" y="2502"/>
                    </a:lnTo>
                    <a:lnTo>
                      <a:pt x="2697" y="2628"/>
                    </a:lnTo>
                    <a:lnTo>
                      <a:pt x="2841" y="2496"/>
                    </a:lnTo>
                    <a:lnTo>
                      <a:pt x="2991" y="2448"/>
                    </a:lnTo>
                    <a:lnTo>
                      <a:pt x="3165" y="2424"/>
                    </a:lnTo>
                    <a:lnTo>
                      <a:pt x="3489" y="2466"/>
                    </a:lnTo>
                    <a:lnTo>
                      <a:pt x="4485" y="2178"/>
                    </a:lnTo>
                    <a:lnTo>
                      <a:pt x="4617" y="2058"/>
                    </a:lnTo>
                    <a:lnTo>
                      <a:pt x="4521" y="1962"/>
                    </a:lnTo>
                    <a:lnTo>
                      <a:pt x="4545" y="1794"/>
                    </a:lnTo>
                    <a:lnTo>
                      <a:pt x="4605" y="1626"/>
                    </a:lnTo>
                    <a:lnTo>
                      <a:pt x="4545" y="1470"/>
                    </a:lnTo>
                    <a:lnTo>
                      <a:pt x="4629" y="1110"/>
                    </a:lnTo>
                    <a:lnTo>
                      <a:pt x="4749" y="1098"/>
                    </a:lnTo>
                    <a:lnTo>
                      <a:pt x="4869" y="1002"/>
                    </a:lnTo>
                    <a:lnTo>
                      <a:pt x="4941" y="846"/>
                    </a:lnTo>
                    <a:lnTo>
                      <a:pt x="5145" y="726"/>
                    </a:lnTo>
                    <a:lnTo>
                      <a:pt x="5229" y="822"/>
                    </a:lnTo>
                    <a:lnTo>
                      <a:pt x="5433" y="834"/>
                    </a:lnTo>
                    <a:lnTo>
                      <a:pt x="5793" y="714"/>
                    </a:lnTo>
                    <a:lnTo>
                      <a:pt x="5805" y="642"/>
                    </a:lnTo>
                    <a:lnTo>
                      <a:pt x="5673" y="654"/>
                    </a:lnTo>
                    <a:lnTo>
                      <a:pt x="5637" y="546"/>
                    </a:lnTo>
                    <a:lnTo>
                      <a:pt x="5817" y="522"/>
                    </a:lnTo>
                    <a:lnTo>
                      <a:pt x="6009" y="402"/>
                    </a:lnTo>
                    <a:lnTo>
                      <a:pt x="6117" y="270"/>
                    </a:lnTo>
                    <a:lnTo>
                      <a:pt x="6237" y="294"/>
                    </a:lnTo>
                    <a:lnTo>
                      <a:pt x="6381" y="282"/>
                    </a:lnTo>
                    <a:lnTo>
                      <a:pt x="6477" y="258"/>
                    </a:lnTo>
                    <a:lnTo>
                      <a:pt x="6561" y="318"/>
                    </a:lnTo>
                    <a:lnTo>
                      <a:pt x="6693" y="438"/>
                    </a:lnTo>
                    <a:lnTo>
                      <a:pt x="6789" y="426"/>
                    </a:lnTo>
                    <a:lnTo>
                      <a:pt x="6921" y="390"/>
                    </a:lnTo>
                    <a:lnTo>
                      <a:pt x="6969" y="294"/>
                    </a:lnTo>
                    <a:lnTo>
                      <a:pt x="7017" y="206"/>
                    </a:lnTo>
                    <a:lnTo>
                      <a:pt x="7113" y="138"/>
                    </a:lnTo>
                    <a:lnTo>
                      <a:pt x="7305" y="126"/>
                    </a:lnTo>
                    <a:lnTo>
                      <a:pt x="7413" y="54"/>
                    </a:lnTo>
                    <a:lnTo>
                      <a:pt x="7521" y="0"/>
                    </a:lnTo>
                    <a:lnTo>
                      <a:pt x="7491" y="78"/>
                    </a:lnTo>
                    <a:lnTo>
                      <a:pt x="7557" y="120"/>
                    </a:lnTo>
                    <a:lnTo>
                      <a:pt x="7533" y="246"/>
                    </a:lnTo>
                    <a:lnTo>
                      <a:pt x="7635" y="186"/>
                    </a:lnTo>
                    <a:lnTo>
                      <a:pt x="7611" y="348"/>
                    </a:lnTo>
                    <a:lnTo>
                      <a:pt x="7599" y="534"/>
                    </a:lnTo>
                    <a:lnTo>
                      <a:pt x="7671" y="606"/>
                    </a:lnTo>
                    <a:lnTo>
                      <a:pt x="7689" y="726"/>
                    </a:lnTo>
                    <a:lnTo>
                      <a:pt x="7749" y="660"/>
                    </a:lnTo>
                    <a:lnTo>
                      <a:pt x="7881" y="576"/>
                    </a:lnTo>
                    <a:lnTo>
                      <a:pt x="7893" y="792"/>
                    </a:lnTo>
                    <a:lnTo>
                      <a:pt x="7857" y="900"/>
                    </a:lnTo>
                    <a:lnTo>
                      <a:pt x="7881" y="972"/>
                    </a:lnTo>
                    <a:lnTo>
                      <a:pt x="7875" y="1092"/>
                    </a:lnTo>
                    <a:lnTo>
                      <a:pt x="7875" y="1218"/>
                    </a:lnTo>
                    <a:lnTo>
                      <a:pt x="7797" y="1248"/>
                    </a:lnTo>
                    <a:lnTo>
                      <a:pt x="7707" y="1332"/>
                    </a:lnTo>
                    <a:lnTo>
                      <a:pt x="7725" y="1422"/>
                    </a:lnTo>
                    <a:lnTo>
                      <a:pt x="7671" y="1584"/>
                    </a:lnTo>
                    <a:lnTo>
                      <a:pt x="7635" y="1680"/>
                    </a:lnTo>
                    <a:lnTo>
                      <a:pt x="7617" y="1746"/>
                    </a:lnTo>
                    <a:lnTo>
                      <a:pt x="7653" y="1800"/>
                    </a:lnTo>
                    <a:lnTo>
                      <a:pt x="7725" y="1776"/>
                    </a:lnTo>
                    <a:lnTo>
                      <a:pt x="7611" y="2016"/>
                    </a:lnTo>
                    <a:lnTo>
                      <a:pt x="7485" y="2286"/>
                    </a:lnTo>
                    <a:lnTo>
                      <a:pt x="7359" y="2346"/>
                    </a:lnTo>
                    <a:lnTo>
                      <a:pt x="7323" y="2448"/>
                    </a:lnTo>
                    <a:lnTo>
                      <a:pt x="7311" y="2550"/>
                    </a:lnTo>
                    <a:lnTo>
                      <a:pt x="7389" y="2592"/>
                    </a:lnTo>
                    <a:lnTo>
                      <a:pt x="7383" y="2652"/>
                    </a:lnTo>
                    <a:lnTo>
                      <a:pt x="7443" y="2694"/>
                    </a:lnTo>
                    <a:lnTo>
                      <a:pt x="7455" y="2862"/>
                    </a:lnTo>
                    <a:lnTo>
                      <a:pt x="7353" y="2958"/>
                    </a:lnTo>
                    <a:lnTo>
                      <a:pt x="7245" y="3054"/>
                    </a:lnTo>
                    <a:lnTo>
                      <a:pt x="7269" y="3162"/>
                    </a:lnTo>
                    <a:lnTo>
                      <a:pt x="7275" y="3264"/>
                    </a:lnTo>
                    <a:lnTo>
                      <a:pt x="7197" y="3342"/>
                    </a:lnTo>
                    <a:lnTo>
                      <a:pt x="7107" y="3372"/>
                    </a:lnTo>
                    <a:lnTo>
                      <a:pt x="7161" y="3474"/>
                    </a:lnTo>
                    <a:lnTo>
                      <a:pt x="6694" y="3497"/>
                    </a:lnTo>
                    <a:lnTo>
                      <a:pt x="6383" y="3525"/>
                    </a:lnTo>
                    <a:lnTo>
                      <a:pt x="6255" y="3653"/>
                    </a:lnTo>
                    <a:lnTo>
                      <a:pt x="6118" y="3744"/>
                    </a:lnTo>
                    <a:lnTo>
                      <a:pt x="6026" y="3836"/>
                    </a:lnTo>
                    <a:lnTo>
                      <a:pt x="5871" y="3973"/>
                    </a:lnTo>
                    <a:lnTo>
                      <a:pt x="5651" y="4064"/>
                    </a:lnTo>
                    <a:lnTo>
                      <a:pt x="5487" y="4092"/>
                    </a:lnTo>
                    <a:close/>
                  </a:path>
                </a:pathLst>
              </a:custGeom>
              <a:solidFill>
                <a:srgbClr val="74BD43"/>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0" name="Freeform 69"/>
              <p:cNvSpPr>
                <a:spLocks/>
              </p:cNvSpPr>
              <p:nvPr/>
            </p:nvSpPr>
            <p:spPr bwMode="auto">
              <a:xfrm>
                <a:off x="2457450" y="231639"/>
                <a:ext cx="1084262" cy="1754188"/>
              </a:xfrm>
              <a:custGeom>
                <a:avLst/>
                <a:gdLst>
                  <a:gd name="T0" fmla="*/ 1456 w 3416"/>
                  <a:gd name="T1" fmla="*/ 2080 h 5528"/>
                  <a:gd name="T2" fmla="*/ 1312 w 3416"/>
                  <a:gd name="T3" fmla="*/ 2304 h 5528"/>
                  <a:gd name="T4" fmla="*/ 1104 w 3416"/>
                  <a:gd name="T5" fmla="*/ 2824 h 5528"/>
                  <a:gd name="T6" fmla="*/ 1224 w 3416"/>
                  <a:gd name="T7" fmla="*/ 3064 h 5528"/>
                  <a:gd name="T8" fmla="*/ 1408 w 3416"/>
                  <a:gd name="T9" fmla="*/ 3008 h 5528"/>
                  <a:gd name="T10" fmla="*/ 1400 w 3416"/>
                  <a:gd name="T11" fmla="*/ 3248 h 5528"/>
                  <a:gd name="T12" fmla="*/ 1304 w 3416"/>
                  <a:gd name="T13" fmla="*/ 3208 h 5528"/>
                  <a:gd name="T14" fmla="*/ 920 w 3416"/>
                  <a:gd name="T15" fmla="*/ 3080 h 5528"/>
                  <a:gd name="T16" fmla="*/ 720 w 3416"/>
                  <a:gd name="T17" fmla="*/ 3248 h 5528"/>
                  <a:gd name="T18" fmla="*/ 368 w 3416"/>
                  <a:gd name="T19" fmla="*/ 3384 h 5528"/>
                  <a:gd name="T20" fmla="*/ 552 w 3416"/>
                  <a:gd name="T21" fmla="*/ 3744 h 5528"/>
                  <a:gd name="T22" fmla="*/ 296 w 3416"/>
                  <a:gd name="T23" fmla="*/ 4112 h 5528"/>
                  <a:gd name="T24" fmla="*/ 424 w 3416"/>
                  <a:gd name="T25" fmla="*/ 4328 h 5528"/>
                  <a:gd name="T26" fmla="*/ 104 w 3416"/>
                  <a:gd name="T27" fmla="*/ 4488 h 5528"/>
                  <a:gd name="T28" fmla="*/ 104 w 3416"/>
                  <a:gd name="T29" fmla="*/ 4808 h 5528"/>
                  <a:gd name="T30" fmla="*/ 224 w 3416"/>
                  <a:gd name="T31" fmla="*/ 5328 h 5528"/>
                  <a:gd name="T32" fmla="*/ 456 w 3416"/>
                  <a:gd name="T33" fmla="*/ 5416 h 5528"/>
                  <a:gd name="T34" fmla="*/ 696 w 3416"/>
                  <a:gd name="T35" fmla="*/ 5256 h 5528"/>
                  <a:gd name="T36" fmla="*/ 792 w 3416"/>
                  <a:gd name="T37" fmla="*/ 4952 h 5528"/>
                  <a:gd name="T38" fmla="*/ 1064 w 3416"/>
                  <a:gd name="T39" fmla="*/ 4408 h 5528"/>
                  <a:gd name="T40" fmla="*/ 1016 w 3416"/>
                  <a:gd name="T41" fmla="*/ 4192 h 5528"/>
                  <a:gd name="T42" fmla="*/ 904 w 3416"/>
                  <a:gd name="T43" fmla="*/ 3968 h 5528"/>
                  <a:gd name="T44" fmla="*/ 1128 w 3416"/>
                  <a:gd name="T45" fmla="*/ 3784 h 5528"/>
                  <a:gd name="T46" fmla="*/ 1264 w 3416"/>
                  <a:gd name="T47" fmla="*/ 3584 h 5528"/>
                  <a:gd name="T48" fmla="*/ 1424 w 3416"/>
                  <a:gd name="T49" fmla="*/ 3600 h 5528"/>
                  <a:gd name="T50" fmla="*/ 1520 w 3416"/>
                  <a:gd name="T51" fmla="*/ 3392 h 5528"/>
                  <a:gd name="T52" fmla="*/ 1848 w 3416"/>
                  <a:gd name="T53" fmla="*/ 3048 h 5528"/>
                  <a:gd name="T54" fmla="*/ 2144 w 3416"/>
                  <a:gd name="T55" fmla="*/ 2880 h 5528"/>
                  <a:gd name="T56" fmla="*/ 2264 w 3416"/>
                  <a:gd name="T57" fmla="*/ 2896 h 5528"/>
                  <a:gd name="T58" fmla="*/ 2336 w 3416"/>
                  <a:gd name="T59" fmla="*/ 3064 h 5528"/>
                  <a:gd name="T60" fmla="*/ 2752 w 3416"/>
                  <a:gd name="T61" fmla="*/ 2976 h 5528"/>
                  <a:gd name="T62" fmla="*/ 2824 w 3416"/>
                  <a:gd name="T63" fmla="*/ 2432 h 5528"/>
                  <a:gd name="T64" fmla="*/ 3096 w 3416"/>
                  <a:gd name="T65" fmla="*/ 2056 h 5528"/>
                  <a:gd name="T66" fmla="*/ 3368 w 3416"/>
                  <a:gd name="T67" fmla="*/ 1808 h 5528"/>
                  <a:gd name="T68" fmla="*/ 3112 w 3416"/>
                  <a:gd name="T69" fmla="*/ 1656 h 5528"/>
                  <a:gd name="T70" fmla="*/ 3160 w 3416"/>
                  <a:gd name="T71" fmla="*/ 1344 h 5528"/>
                  <a:gd name="T72" fmla="*/ 2560 w 3416"/>
                  <a:gd name="T73" fmla="*/ 1008 h 5528"/>
                  <a:gd name="T74" fmla="*/ 2208 w 3416"/>
                  <a:gd name="T75" fmla="*/ 1072 h 5528"/>
                  <a:gd name="T76" fmla="*/ 2088 w 3416"/>
                  <a:gd name="T77" fmla="*/ 816 h 5528"/>
                  <a:gd name="T78" fmla="*/ 2320 w 3416"/>
                  <a:gd name="T79" fmla="*/ 520 h 5528"/>
                  <a:gd name="T80" fmla="*/ 2536 w 3416"/>
                  <a:gd name="T81" fmla="*/ 320 h 5528"/>
                  <a:gd name="T82" fmla="*/ 2800 w 3416"/>
                  <a:gd name="T83" fmla="*/ 168 h 5528"/>
                  <a:gd name="T84" fmla="*/ 3184 w 3416"/>
                  <a:gd name="T85" fmla="*/ 112 h 5528"/>
                  <a:gd name="T86" fmla="*/ 2824 w 3416"/>
                  <a:gd name="T87" fmla="*/ 0 h 5528"/>
                  <a:gd name="T88" fmla="*/ 2184 w 3416"/>
                  <a:gd name="T89" fmla="*/ 56 h 5528"/>
                  <a:gd name="T90" fmla="*/ 1808 w 3416"/>
                  <a:gd name="T91" fmla="*/ 240 h 5528"/>
                  <a:gd name="T92" fmla="*/ 1592 w 3416"/>
                  <a:gd name="T93" fmla="*/ 328 h 5528"/>
                  <a:gd name="T94" fmla="*/ 1520 w 3416"/>
                  <a:gd name="T95" fmla="*/ 472 h 5528"/>
                  <a:gd name="T96" fmla="*/ 1288 w 3416"/>
                  <a:gd name="T97" fmla="*/ 504 h 5528"/>
                  <a:gd name="T98" fmla="*/ 1016 w 3416"/>
                  <a:gd name="T99" fmla="*/ 744 h 5528"/>
                  <a:gd name="T100" fmla="*/ 1160 w 3416"/>
                  <a:gd name="T101" fmla="*/ 984 h 5528"/>
                  <a:gd name="T102" fmla="*/ 1232 w 3416"/>
                  <a:gd name="T103" fmla="*/ 1248 h 5528"/>
                  <a:gd name="T104" fmla="*/ 1328 w 3416"/>
                  <a:gd name="T105" fmla="*/ 1464 h 5528"/>
                  <a:gd name="T106" fmla="*/ 1344 w 3416"/>
                  <a:gd name="T107" fmla="*/ 1704 h 5528"/>
                  <a:gd name="T108" fmla="*/ 1215 w 3416"/>
                  <a:gd name="T109" fmla="*/ 1898 h 5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416" h="5528">
                    <a:moveTo>
                      <a:pt x="1215" y="1898"/>
                    </a:moveTo>
                    <a:lnTo>
                      <a:pt x="1296" y="2040"/>
                    </a:lnTo>
                    <a:lnTo>
                      <a:pt x="1456" y="2080"/>
                    </a:lnTo>
                    <a:lnTo>
                      <a:pt x="1432" y="2184"/>
                    </a:lnTo>
                    <a:lnTo>
                      <a:pt x="1368" y="2232"/>
                    </a:lnTo>
                    <a:lnTo>
                      <a:pt x="1312" y="2304"/>
                    </a:lnTo>
                    <a:lnTo>
                      <a:pt x="1376" y="2392"/>
                    </a:lnTo>
                    <a:lnTo>
                      <a:pt x="1096" y="2736"/>
                    </a:lnTo>
                    <a:lnTo>
                      <a:pt x="1104" y="2824"/>
                    </a:lnTo>
                    <a:lnTo>
                      <a:pt x="1136" y="2960"/>
                    </a:lnTo>
                    <a:lnTo>
                      <a:pt x="1200" y="3008"/>
                    </a:lnTo>
                    <a:lnTo>
                      <a:pt x="1224" y="3064"/>
                    </a:lnTo>
                    <a:lnTo>
                      <a:pt x="1288" y="3096"/>
                    </a:lnTo>
                    <a:lnTo>
                      <a:pt x="1360" y="3064"/>
                    </a:lnTo>
                    <a:lnTo>
                      <a:pt x="1408" y="3008"/>
                    </a:lnTo>
                    <a:lnTo>
                      <a:pt x="1496" y="3072"/>
                    </a:lnTo>
                    <a:lnTo>
                      <a:pt x="1472" y="3208"/>
                    </a:lnTo>
                    <a:lnTo>
                      <a:pt x="1400" y="3248"/>
                    </a:lnTo>
                    <a:lnTo>
                      <a:pt x="1328" y="3304"/>
                    </a:lnTo>
                    <a:lnTo>
                      <a:pt x="1280" y="3256"/>
                    </a:lnTo>
                    <a:lnTo>
                      <a:pt x="1304" y="3208"/>
                    </a:lnTo>
                    <a:lnTo>
                      <a:pt x="1176" y="3176"/>
                    </a:lnTo>
                    <a:lnTo>
                      <a:pt x="1048" y="3168"/>
                    </a:lnTo>
                    <a:lnTo>
                      <a:pt x="920" y="3080"/>
                    </a:lnTo>
                    <a:lnTo>
                      <a:pt x="864" y="3144"/>
                    </a:lnTo>
                    <a:lnTo>
                      <a:pt x="864" y="3232"/>
                    </a:lnTo>
                    <a:lnTo>
                      <a:pt x="720" y="3248"/>
                    </a:lnTo>
                    <a:lnTo>
                      <a:pt x="584" y="3240"/>
                    </a:lnTo>
                    <a:lnTo>
                      <a:pt x="536" y="3320"/>
                    </a:lnTo>
                    <a:lnTo>
                      <a:pt x="368" y="3384"/>
                    </a:lnTo>
                    <a:lnTo>
                      <a:pt x="488" y="3536"/>
                    </a:lnTo>
                    <a:lnTo>
                      <a:pt x="664" y="3616"/>
                    </a:lnTo>
                    <a:lnTo>
                      <a:pt x="552" y="3744"/>
                    </a:lnTo>
                    <a:lnTo>
                      <a:pt x="376" y="3768"/>
                    </a:lnTo>
                    <a:lnTo>
                      <a:pt x="256" y="3992"/>
                    </a:lnTo>
                    <a:lnTo>
                      <a:pt x="296" y="4112"/>
                    </a:lnTo>
                    <a:lnTo>
                      <a:pt x="352" y="4184"/>
                    </a:lnTo>
                    <a:lnTo>
                      <a:pt x="456" y="4256"/>
                    </a:lnTo>
                    <a:lnTo>
                      <a:pt x="424" y="4328"/>
                    </a:lnTo>
                    <a:lnTo>
                      <a:pt x="320" y="4280"/>
                    </a:lnTo>
                    <a:lnTo>
                      <a:pt x="248" y="4416"/>
                    </a:lnTo>
                    <a:lnTo>
                      <a:pt x="104" y="4488"/>
                    </a:lnTo>
                    <a:lnTo>
                      <a:pt x="0" y="4576"/>
                    </a:lnTo>
                    <a:lnTo>
                      <a:pt x="40" y="4744"/>
                    </a:lnTo>
                    <a:lnTo>
                      <a:pt x="104" y="4808"/>
                    </a:lnTo>
                    <a:lnTo>
                      <a:pt x="120" y="4952"/>
                    </a:lnTo>
                    <a:lnTo>
                      <a:pt x="136" y="5144"/>
                    </a:lnTo>
                    <a:lnTo>
                      <a:pt x="224" y="5328"/>
                    </a:lnTo>
                    <a:lnTo>
                      <a:pt x="273" y="5528"/>
                    </a:lnTo>
                    <a:lnTo>
                      <a:pt x="360" y="5472"/>
                    </a:lnTo>
                    <a:lnTo>
                      <a:pt x="456" y="5416"/>
                    </a:lnTo>
                    <a:lnTo>
                      <a:pt x="584" y="5448"/>
                    </a:lnTo>
                    <a:lnTo>
                      <a:pt x="664" y="5360"/>
                    </a:lnTo>
                    <a:lnTo>
                      <a:pt x="696" y="5256"/>
                    </a:lnTo>
                    <a:lnTo>
                      <a:pt x="656" y="5200"/>
                    </a:lnTo>
                    <a:lnTo>
                      <a:pt x="680" y="5088"/>
                    </a:lnTo>
                    <a:lnTo>
                      <a:pt x="792" y="4952"/>
                    </a:lnTo>
                    <a:lnTo>
                      <a:pt x="848" y="4752"/>
                    </a:lnTo>
                    <a:lnTo>
                      <a:pt x="968" y="4464"/>
                    </a:lnTo>
                    <a:lnTo>
                      <a:pt x="1064" y="4408"/>
                    </a:lnTo>
                    <a:lnTo>
                      <a:pt x="1072" y="4288"/>
                    </a:lnTo>
                    <a:lnTo>
                      <a:pt x="992" y="4288"/>
                    </a:lnTo>
                    <a:lnTo>
                      <a:pt x="1016" y="4192"/>
                    </a:lnTo>
                    <a:lnTo>
                      <a:pt x="928" y="4176"/>
                    </a:lnTo>
                    <a:lnTo>
                      <a:pt x="896" y="4072"/>
                    </a:lnTo>
                    <a:lnTo>
                      <a:pt x="904" y="3968"/>
                    </a:lnTo>
                    <a:lnTo>
                      <a:pt x="904" y="3872"/>
                    </a:lnTo>
                    <a:lnTo>
                      <a:pt x="1032" y="3792"/>
                    </a:lnTo>
                    <a:lnTo>
                      <a:pt x="1128" y="3784"/>
                    </a:lnTo>
                    <a:lnTo>
                      <a:pt x="1168" y="3720"/>
                    </a:lnTo>
                    <a:lnTo>
                      <a:pt x="1120" y="3576"/>
                    </a:lnTo>
                    <a:lnTo>
                      <a:pt x="1264" y="3584"/>
                    </a:lnTo>
                    <a:lnTo>
                      <a:pt x="1280" y="3696"/>
                    </a:lnTo>
                    <a:lnTo>
                      <a:pt x="1416" y="3720"/>
                    </a:lnTo>
                    <a:lnTo>
                      <a:pt x="1424" y="3600"/>
                    </a:lnTo>
                    <a:lnTo>
                      <a:pt x="1384" y="3512"/>
                    </a:lnTo>
                    <a:lnTo>
                      <a:pt x="1416" y="3456"/>
                    </a:lnTo>
                    <a:lnTo>
                      <a:pt x="1520" y="3392"/>
                    </a:lnTo>
                    <a:lnTo>
                      <a:pt x="1624" y="3256"/>
                    </a:lnTo>
                    <a:lnTo>
                      <a:pt x="1664" y="3088"/>
                    </a:lnTo>
                    <a:lnTo>
                      <a:pt x="1848" y="3048"/>
                    </a:lnTo>
                    <a:lnTo>
                      <a:pt x="1848" y="2896"/>
                    </a:lnTo>
                    <a:lnTo>
                      <a:pt x="2008" y="2816"/>
                    </a:lnTo>
                    <a:lnTo>
                      <a:pt x="2144" y="2880"/>
                    </a:lnTo>
                    <a:lnTo>
                      <a:pt x="2152" y="2960"/>
                    </a:lnTo>
                    <a:lnTo>
                      <a:pt x="2208" y="2960"/>
                    </a:lnTo>
                    <a:lnTo>
                      <a:pt x="2264" y="2896"/>
                    </a:lnTo>
                    <a:lnTo>
                      <a:pt x="2336" y="2936"/>
                    </a:lnTo>
                    <a:lnTo>
                      <a:pt x="2368" y="2992"/>
                    </a:lnTo>
                    <a:lnTo>
                      <a:pt x="2336" y="3064"/>
                    </a:lnTo>
                    <a:lnTo>
                      <a:pt x="2424" y="3080"/>
                    </a:lnTo>
                    <a:lnTo>
                      <a:pt x="2632" y="3000"/>
                    </a:lnTo>
                    <a:lnTo>
                      <a:pt x="2752" y="2976"/>
                    </a:lnTo>
                    <a:lnTo>
                      <a:pt x="2800" y="2856"/>
                    </a:lnTo>
                    <a:lnTo>
                      <a:pt x="2904" y="2824"/>
                    </a:lnTo>
                    <a:lnTo>
                      <a:pt x="2824" y="2432"/>
                    </a:lnTo>
                    <a:lnTo>
                      <a:pt x="2880" y="2272"/>
                    </a:lnTo>
                    <a:lnTo>
                      <a:pt x="2984" y="2288"/>
                    </a:lnTo>
                    <a:lnTo>
                      <a:pt x="3096" y="2056"/>
                    </a:lnTo>
                    <a:lnTo>
                      <a:pt x="3288" y="2008"/>
                    </a:lnTo>
                    <a:lnTo>
                      <a:pt x="3368" y="1896"/>
                    </a:lnTo>
                    <a:lnTo>
                      <a:pt x="3368" y="1808"/>
                    </a:lnTo>
                    <a:lnTo>
                      <a:pt x="3416" y="1728"/>
                    </a:lnTo>
                    <a:lnTo>
                      <a:pt x="3272" y="1656"/>
                    </a:lnTo>
                    <a:lnTo>
                      <a:pt x="3112" y="1656"/>
                    </a:lnTo>
                    <a:lnTo>
                      <a:pt x="3056" y="1560"/>
                    </a:lnTo>
                    <a:lnTo>
                      <a:pt x="3088" y="1448"/>
                    </a:lnTo>
                    <a:lnTo>
                      <a:pt x="3160" y="1344"/>
                    </a:lnTo>
                    <a:lnTo>
                      <a:pt x="2760" y="1272"/>
                    </a:lnTo>
                    <a:lnTo>
                      <a:pt x="2568" y="1144"/>
                    </a:lnTo>
                    <a:lnTo>
                      <a:pt x="2560" y="1008"/>
                    </a:lnTo>
                    <a:lnTo>
                      <a:pt x="2448" y="1048"/>
                    </a:lnTo>
                    <a:lnTo>
                      <a:pt x="2296" y="1016"/>
                    </a:lnTo>
                    <a:lnTo>
                      <a:pt x="2208" y="1072"/>
                    </a:lnTo>
                    <a:lnTo>
                      <a:pt x="2064" y="992"/>
                    </a:lnTo>
                    <a:lnTo>
                      <a:pt x="2104" y="896"/>
                    </a:lnTo>
                    <a:lnTo>
                      <a:pt x="2088" y="816"/>
                    </a:lnTo>
                    <a:lnTo>
                      <a:pt x="2088" y="680"/>
                    </a:lnTo>
                    <a:lnTo>
                      <a:pt x="2232" y="576"/>
                    </a:lnTo>
                    <a:lnTo>
                      <a:pt x="2320" y="520"/>
                    </a:lnTo>
                    <a:lnTo>
                      <a:pt x="2376" y="448"/>
                    </a:lnTo>
                    <a:lnTo>
                      <a:pt x="2432" y="400"/>
                    </a:lnTo>
                    <a:lnTo>
                      <a:pt x="2536" y="320"/>
                    </a:lnTo>
                    <a:lnTo>
                      <a:pt x="2536" y="240"/>
                    </a:lnTo>
                    <a:lnTo>
                      <a:pt x="2640" y="184"/>
                    </a:lnTo>
                    <a:lnTo>
                      <a:pt x="2800" y="168"/>
                    </a:lnTo>
                    <a:lnTo>
                      <a:pt x="2984" y="192"/>
                    </a:lnTo>
                    <a:lnTo>
                      <a:pt x="3192" y="200"/>
                    </a:lnTo>
                    <a:lnTo>
                      <a:pt x="3184" y="112"/>
                    </a:lnTo>
                    <a:lnTo>
                      <a:pt x="3080" y="64"/>
                    </a:lnTo>
                    <a:lnTo>
                      <a:pt x="3024" y="16"/>
                    </a:lnTo>
                    <a:lnTo>
                      <a:pt x="2824" y="0"/>
                    </a:lnTo>
                    <a:lnTo>
                      <a:pt x="2632" y="16"/>
                    </a:lnTo>
                    <a:lnTo>
                      <a:pt x="2400" y="64"/>
                    </a:lnTo>
                    <a:lnTo>
                      <a:pt x="2184" y="56"/>
                    </a:lnTo>
                    <a:lnTo>
                      <a:pt x="2048" y="128"/>
                    </a:lnTo>
                    <a:lnTo>
                      <a:pt x="1840" y="144"/>
                    </a:lnTo>
                    <a:lnTo>
                      <a:pt x="1808" y="240"/>
                    </a:lnTo>
                    <a:lnTo>
                      <a:pt x="1712" y="256"/>
                    </a:lnTo>
                    <a:lnTo>
                      <a:pt x="1696" y="320"/>
                    </a:lnTo>
                    <a:lnTo>
                      <a:pt x="1592" y="328"/>
                    </a:lnTo>
                    <a:lnTo>
                      <a:pt x="1568" y="392"/>
                    </a:lnTo>
                    <a:lnTo>
                      <a:pt x="1480" y="400"/>
                    </a:lnTo>
                    <a:lnTo>
                      <a:pt x="1520" y="472"/>
                    </a:lnTo>
                    <a:lnTo>
                      <a:pt x="1488" y="504"/>
                    </a:lnTo>
                    <a:lnTo>
                      <a:pt x="1352" y="424"/>
                    </a:lnTo>
                    <a:lnTo>
                      <a:pt x="1288" y="504"/>
                    </a:lnTo>
                    <a:lnTo>
                      <a:pt x="1248" y="584"/>
                    </a:lnTo>
                    <a:lnTo>
                      <a:pt x="1152" y="672"/>
                    </a:lnTo>
                    <a:lnTo>
                      <a:pt x="1016" y="744"/>
                    </a:lnTo>
                    <a:lnTo>
                      <a:pt x="968" y="840"/>
                    </a:lnTo>
                    <a:lnTo>
                      <a:pt x="1064" y="904"/>
                    </a:lnTo>
                    <a:lnTo>
                      <a:pt x="1160" y="984"/>
                    </a:lnTo>
                    <a:lnTo>
                      <a:pt x="1208" y="1128"/>
                    </a:lnTo>
                    <a:lnTo>
                      <a:pt x="1264" y="1152"/>
                    </a:lnTo>
                    <a:lnTo>
                      <a:pt x="1232" y="1248"/>
                    </a:lnTo>
                    <a:lnTo>
                      <a:pt x="1312" y="1320"/>
                    </a:lnTo>
                    <a:lnTo>
                      <a:pt x="1304" y="1384"/>
                    </a:lnTo>
                    <a:lnTo>
                      <a:pt x="1328" y="1464"/>
                    </a:lnTo>
                    <a:lnTo>
                      <a:pt x="1280" y="1552"/>
                    </a:lnTo>
                    <a:lnTo>
                      <a:pt x="1344" y="1632"/>
                    </a:lnTo>
                    <a:lnTo>
                      <a:pt x="1344" y="1704"/>
                    </a:lnTo>
                    <a:lnTo>
                      <a:pt x="1264" y="1760"/>
                    </a:lnTo>
                    <a:lnTo>
                      <a:pt x="1272" y="1832"/>
                    </a:lnTo>
                    <a:lnTo>
                      <a:pt x="1215" y="1898"/>
                    </a:lnTo>
                    <a:close/>
                  </a:path>
                </a:pathLst>
              </a:custGeom>
              <a:solidFill>
                <a:srgbClr val="4BAFC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1" name="Freeform 70"/>
              <p:cNvSpPr>
                <a:spLocks/>
              </p:cNvSpPr>
              <p:nvPr/>
            </p:nvSpPr>
            <p:spPr bwMode="auto">
              <a:xfrm>
                <a:off x="2238375" y="833301"/>
                <a:ext cx="693737" cy="1192213"/>
              </a:xfrm>
              <a:custGeom>
                <a:avLst/>
                <a:gdLst>
                  <a:gd name="T0" fmla="*/ 1984 w 2184"/>
                  <a:gd name="T1" fmla="*/ 142 h 3754"/>
                  <a:gd name="T2" fmla="*/ 2120 w 2184"/>
                  <a:gd name="T3" fmla="*/ 286 h 3754"/>
                  <a:gd name="T4" fmla="*/ 2000 w 2184"/>
                  <a:gd name="T5" fmla="*/ 406 h 3754"/>
                  <a:gd name="T6" fmla="*/ 1784 w 2184"/>
                  <a:gd name="T7" fmla="*/ 838 h 3754"/>
                  <a:gd name="T8" fmla="*/ 1824 w 2184"/>
                  <a:gd name="T9" fmla="*/ 1062 h 3754"/>
                  <a:gd name="T10" fmla="*/ 1912 w 2184"/>
                  <a:gd name="T11" fmla="*/ 1166 h 3754"/>
                  <a:gd name="T12" fmla="*/ 2048 w 2184"/>
                  <a:gd name="T13" fmla="*/ 1166 h 3754"/>
                  <a:gd name="T14" fmla="*/ 2184 w 2184"/>
                  <a:gd name="T15" fmla="*/ 1174 h 3754"/>
                  <a:gd name="T16" fmla="*/ 2088 w 2184"/>
                  <a:gd name="T17" fmla="*/ 1350 h 3754"/>
                  <a:gd name="T18" fmla="*/ 1968 w 2184"/>
                  <a:gd name="T19" fmla="*/ 1358 h 3754"/>
                  <a:gd name="T20" fmla="*/ 1864 w 2184"/>
                  <a:gd name="T21" fmla="*/ 1278 h 3754"/>
                  <a:gd name="T22" fmla="*/ 1608 w 2184"/>
                  <a:gd name="T23" fmla="*/ 1182 h 3754"/>
                  <a:gd name="T24" fmla="*/ 1552 w 2184"/>
                  <a:gd name="T25" fmla="*/ 1334 h 3754"/>
                  <a:gd name="T26" fmla="*/ 1272 w 2184"/>
                  <a:gd name="T27" fmla="*/ 1342 h 3754"/>
                  <a:gd name="T28" fmla="*/ 1056 w 2184"/>
                  <a:gd name="T29" fmla="*/ 1486 h 3754"/>
                  <a:gd name="T30" fmla="*/ 1352 w 2184"/>
                  <a:gd name="T31" fmla="*/ 1718 h 3754"/>
                  <a:gd name="T32" fmla="*/ 1064 w 2184"/>
                  <a:gd name="T33" fmla="*/ 1870 h 3754"/>
                  <a:gd name="T34" fmla="*/ 984 w 2184"/>
                  <a:gd name="T35" fmla="*/ 2214 h 3754"/>
                  <a:gd name="T36" fmla="*/ 1144 w 2184"/>
                  <a:gd name="T37" fmla="*/ 2358 h 3754"/>
                  <a:gd name="T38" fmla="*/ 1008 w 2184"/>
                  <a:gd name="T39" fmla="*/ 2382 h 3754"/>
                  <a:gd name="T40" fmla="*/ 792 w 2184"/>
                  <a:gd name="T41" fmla="*/ 2590 h 3754"/>
                  <a:gd name="T42" fmla="*/ 728 w 2184"/>
                  <a:gd name="T43" fmla="*/ 2846 h 3754"/>
                  <a:gd name="T44" fmla="*/ 808 w 2184"/>
                  <a:gd name="T45" fmla="*/ 3054 h 3754"/>
                  <a:gd name="T46" fmla="*/ 912 w 2184"/>
                  <a:gd name="T47" fmla="*/ 3430 h 3754"/>
                  <a:gd name="T48" fmla="*/ 858 w 2184"/>
                  <a:gd name="T49" fmla="*/ 3674 h 3754"/>
                  <a:gd name="T50" fmla="*/ 831 w 2184"/>
                  <a:gd name="T51" fmla="*/ 3753 h 3754"/>
                  <a:gd name="T52" fmla="*/ 843 w 2184"/>
                  <a:gd name="T53" fmla="*/ 3578 h 3754"/>
                  <a:gd name="T54" fmla="*/ 703 w 2184"/>
                  <a:gd name="T55" fmla="*/ 3443 h 3754"/>
                  <a:gd name="T56" fmla="*/ 625 w 2184"/>
                  <a:gd name="T57" fmla="*/ 3389 h 3754"/>
                  <a:gd name="T58" fmla="*/ 562 w 2184"/>
                  <a:gd name="T59" fmla="*/ 3141 h 3754"/>
                  <a:gd name="T60" fmla="*/ 486 w 2184"/>
                  <a:gd name="T61" fmla="*/ 3027 h 3754"/>
                  <a:gd name="T62" fmla="*/ 444 w 2184"/>
                  <a:gd name="T63" fmla="*/ 2864 h 3754"/>
                  <a:gd name="T64" fmla="*/ 355 w 2184"/>
                  <a:gd name="T65" fmla="*/ 2843 h 3754"/>
                  <a:gd name="T66" fmla="*/ 66 w 2184"/>
                  <a:gd name="T67" fmla="*/ 2919 h 3754"/>
                  <a:gd name="T68" fmla="*/ 16 w 2184"/>
                  <a:gd name="T69" fmla="*/ 2686 h 3754"/>
                  <a:gd name="T70" fmla="*/ 0 w 2184"/>
                  <a:gd name="T71" fmla="*/ 2438 h 3754"/>
                  <a:gd name="T72" fmla="*/ 64 w 2184"/>
                  <a:gd name="T73" fmla="*/ 2342 h 3754"/>
                  <a:gd name="T74" fmla="*/ 144 w 2184"/>
                  <a:gd name="T75" fmla="*/ 2230 h 3754"/>
                  <a:gd name="T76" fmla="*/ 160 w 2184"/>
                  <a:gd name="T77" fmla="*/ 2078 h 3754"/>
                  <a:gd name="T78" fmla="*/ 200 w 2184"/>
                  <a:gd name="T79" fmla="*/ 1966 h 3754"/>
                  <a:gd name="T80" fmla="*/ 288 w 2184"/>
                  <a:gd name="T81" fmla="*/ 1830 h 3754"/>
                  <a:gd name="T82" fmla="*/ 456 w 2184"/>
                  <a:gd name="T83" fmla="*/ 1766 h 3754"/>
                  <a:gd name="T84" fmla="*/ 592 w 2184"/>
                  <a:gd name="T85" fmla="*/ 1766 h 3754"/>
                  <a:gd name="T86" fmla="*/ 752 w 2184"/>
                  <a:gd name="T87" fmla="*/ 1710 h 3754"/>
                  <a:gd name="T88" fmla="*/ 872 w 2184"/>
                  <a:gd name="T89" fmla="*/ 1470 h 3754"/>
                  <a:gd name="T90" fmla="*/ 800 w 2184"/>
                  <a:gd name="T91" fmla="*/ 1286 h 3754"/>
                  <a:gd name="T92" fmla="*/ 632 w 2184"/>
                  <a:gd name="T93" fmla="*/ 1206 h 3754"/>
                  <a:gd name="T94" fmla="*/ 528 w 2184"/>
                  <a:gd name="T95" fmla="*/ 982 h 3754"/>
                  <a:gd name="T96" fmla="*/ 672 w 2184"/>
                  <a:gd name="T97" fmla="*/ 910 h 3754"/>
                  <a:gd name="T98" fmla="*/ 1088 w 2184"/>
                  <a:gd name="T99" fmla="*/ 966 h 3754"/>
                  <a:gd name="T100" fmla="*/ 1504 w 2184"/>
                  <a:gd name="T101" fmla="*/ 886 h 3754"/>
                  <a:gd name="T102" fmla="*/ 1560 w 2184"/>
                  <a:gd name="T103" fmla="*/ 694 h 3754"/>
                  <a:gd name="T104" fmla="*/ 1552 w 2184"/>
                  <a:gd name="T105" fmla="*/ 550 h 3754"/>
                  <a:gd name="T106" fmla="*/ 1456 w 2184"/>
                  <a:gd name="T107" fmla="*/ 406 h 3754"/>
                  <a:gd name="T108" fmla="*/ 1560 w 2184"/>
                  <a:gd name="T109" fmla="*/ 238 h 3754"/>
                  <a:gd name="T110" fmla="*/ 1736 w 2184"/>
                  <a:gd name="T111" fmla="*/ 94 h 3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184" h="3754">
                    <a:moveTo>
                      <a:pt x="1903" y="0"/>
                    </a:moveTo>
                    <a:lnTo>
                      <a:pt x="1984" y="142"/>
                    </a:lnTo>
                    <a:lnTo>
                      <a:pt x="2144" y="182"/>
                    </a:lnTo>
                    <a:lnTo>
                      <a:pt x="2120" y="286"/>
                    </a:lnTo>
                    <a:lnTo>
                      <a:pt x="2056" y="334"/>
                    </a:lnTo>
                    <a:lnTo>
                      <a:pt x="2000" y="406"/>
                    </a:lnTo>
                    <a:lnTo>
                      <a:pt x="2064" y="494"/>
                    </a:lnTo>
                    <a:lnTo>
                      <a:pt x="1784" y="838"/>
                    </a:lnTo>
                    <a:lnTo>
                      <a:pt x="1792" y="926"/>
                    </a:lnTo>
                    <a:lnTo>
                      <a:pt x="1824" y="1062"/>
                    </a:lnTo>
                    <a:lnTo>
                      <a:pt x="1888" y="1110"/>
                    </a:lnTo>
                    <a:lnTo>
                      <a:pt x="1912" y="1166"/>
                    </a:lnTo>
                    <a:lnTo>
                      <a:pt x="1976" y="1198"/>
                    </a:lnTo>
                    <a:lnTo>
                      <a:pt x="2048" y="1166"/>
                    </a:lnTo>
                    <a:lnTo>
                      <a:pt x="2096" y="1110"/>
                    </a:lnTo>
                    <a:lnTo>
                      <a:pt x="2184" y="1174"/>
                    </a:lnTo>
                    <a:lnTo>
                      <a:pt x="2160" y="1310"/>
                    </a:lnTo>
                    <a:lnTo>
                      <a:pt x="2088" y="1350"/>
                    </a:lnTo>
                    <a:lnTo>
                      <a:pt x="2016" y="1406"/>
                    </a:lnTo>
                    <a:lnTo>
                      <a:pt x="1968" y="1358"/>
                    </a:lnTo>
                    <a:lnTo>
                      <a:pt x="1992" y="1310"/>
                    </a:lnTo>
                    <a:lnTo>
                      <a:pt x="1864" y="1278"/>
                    </a:lnTo>
                    <a:lnTo>
                      <a:pt x="1736" y="1270"/>
                    </a:lnTo>
                    <a:lnTo>
                      <a:pt x="1608" y="1182"/>
                    </a:lnTo>
                    <a:lnTo>
                      <a:pt x="1552" y="1246"/>
                    </a:lnTo>
                    <a:lnTo>
                      <a:pt x="1552" y="1334"/>
                    </a:lnTo>
                    <a:lnTo>
                      <a:pt x="1408" y="1350"/>
                    </a:lnTo>
                    <a:lnTo>
                      <a:pt x="1272" y="1342"/>
                    </a:lnTo>
                    <a:lnTo>
                      <a:pt x="1224" y="1422"/>
                    </a:lnTo>
                    <a:lnTo>
                      <a:pt x="1056" y="1486"/>
                    </a:lnTo>
                    <a:lnTo>
                      <a:pt x="1176" y="1638"/>
                    </a:lnTo>
                    <a:lnTo>
                      <a:pt x="1352" y="1718"/>
                    </a:lnTo>
                    <a:lnTo>
                      <a:pt x="1240" y="1846"/>
                    </a:lnTo>
                    <a:lnTo>
                      <a:pt x="1064" y="1870"/>
                    </a:lnTo>
                    <a:lnTo>
                      <a:pt x="944" y="2094"/>
                    </a:lnTo>
                    <a:lnTo>
                      <a:pt x="984" y="2214"/>
                    </a:lnTo>
                    <a:lnTo>
                      <a:pt x="1040" y="2286"/>
                    </a:lnTo>
                    <a:lnTo>
                      <a:pt x="1144" y="2358"/>
                    </a:lnTo>
                    <a:lnTo>
                      <a:pt x="1112" y="2430"/>
                    </a:lnTo>
                    <a:lnTo>
                      <a:pt x="1008" y="2382"/>
                    </a:lnTo>
                    <a:lnTo>
                      <a:pt x="936" y="2518"/>
                    </a:lnTo>
                    <a:lnTo>
                      <a:pt x="792" y="2590"/>
                    </a:lnTo>
                    <a:lnTo>
                      <a:pt x="688" y="2678"/>
                    </a:lnTo>
                    <a:lnTo>
                      <a:pt x="728" y="2846"/>
                    </a:lnTo>
                    <a:lnTo>
                      <a:pt x="792" y="2910"/>
                    </a:lnTo>
                    <a:lnTo>
                      <a:pt x="808" y="3054"/>
                    </a:lnTo>
                    <a:lnTo>
                      <a:pt x="824" y="3246"/>
                    </a:lnTo>
                    <a:lnTo>
                      <a:pt x="912" y="3430"/>
                    </a:lnTo>
                    <a:lnTo>
                      <a:pt x="961" y="3630"/>
                    </a:lnTo>
                    <a:lnTo>
                      <a:pt x="858" y="3674"/>
                    </a:lnTo>
                    <a:lnTo>
                      <a:pt x="862" y="3754"/>
                    </a:lnTo>
                    <a:lnTo>
                      <a:pt x="831" y="3753"/>
                    </a:lnTo>
                    <a:lnTo>
                      <a:pt x="807" y="3686"/>
                    </a:lnTo>
                    <a:lnTo>
                      <a:pt x="843" y="3578"/>
                    </a:lnTo>
                    <a:lnTo>
                      <a:pt x="834" y="3362"/>
                    </a:lnTo>
                    <a:lnTo>
                      <a:pt x="703" y="3443"/>
                    </a:lnTo>
                    <a:lnTo>
                      <a:pt x="637" y="3512"/>
                    </a:lnTo>
                    <a:lnTo>
                      <a:pt x="625" y="3389"/>
                    </a:lnTo>
                    <a:lnTo>
                      <a:pt x="550" y="3321"/>
                    </a:lnTo>
                    <a:lnTo>
                      <a:pt x="562" y="3141"/>
                    </a:lnTo>
                    <a:lnTo>
                      <a:pt x="585" y="2970"/>
                    </a:lnTo>
                    <a:lnTo>
                      <a:pt x="486" y="3027"/>
                    </a:lnTo>
                    <a:lnTo>
                      <a:pt x="507" y="2907"/>
                    </a:lnTo>
                    <a:lnTo>
                      <a:pt x="444" y="2864"/>
                    </a:lnTo>
                    <a:lnTo>
                      <a:pt x="469" y="2784"/>
                    </a:lnTo>
                    <a:lnTo>
                      <a:pt x="355" y="2843"/>
                    </a:lnTo>
                    <a:lnTo>
                      <a:pt x="246" y="2912"/>
                    </a:lnTo>
                    <a:lnTo>
                      <a:pt x="66" y="2919"/>
                    </a:lnTo>
                    <a:lnTo>
                      <a:pt x="32" y="2814"/>
                    </a:lnTo>
                    <a:lnTo>
                      <a:pt x="16" y="2686"/>
                    </a:lnTo>
                    <a:lnTo>
                      <a:pt x="16" y="2526"/>
                    </a:lnTo>
                    <a:lnTo>
                      <a:pt x="0" y="2438"/>
                    </a:lnTo>
                    <a:lnTo>
                      <a:pt x="32" y="2358"/>
                    </a:lnTo>
                    <a:lnTo>
                      <a:pt x="64" y="2342"/>
                    </a:lnTo>
                    <a:lnTo>
                      <a:pt x="136" y="2310"/>
                    </a:lnTo>
                    <a:lnTo>
                      <a:pt x="144" y="2230"/>
                    </a:lnTo>
                    <a:lnTo>
                      <a:pt x="96" y="2134"/>
                    </a:lnTo>
                    <a:lnTo>
                      <a:pt x="160" y="2078"/>
                    </a:lnTo>
                    <a:lnTo>
                      <a:pt x="224" y="2030"/>
                    </a:lnTo>
                    <a:lnTo>
                      <a:pt x="200" y="1966"/>
                    </a:lnTo>
                    <a:lnTo>
                      <a:pt x="208" y="1878"/>
                    </a:lnTo>
                    <a:lnTo>
                      <a:pt x="288" y="1830"/>
                    </a:lnTo>
                    <a:lnTo>
                      <a:pt x="384" y="1814"/>
                    </a:lnTo>
                    <a:lnTo>
                      <a:pt x="456" y="1766"/>
                    </a:lnTo>
                    <a:lnTo>
                      <a:pt x="528" y="1806"/>
                    </a:lnTo>
                    <a:lnTo>
                      <a:pt x="592" y="1766"/>
                    </a:lnTo>
                    <a:lnTo>
                      <a:pt x="680" y="1710"/>
                    </a:lnTo>
                    <a:lnTo>
                      <a:pt x="752" y="1710"/>
                    </a:lnTo>
                    <a:lnTo>
                      <a:pt x="912" y="1574"/>
                    </a:lnTo>
                    <a:lnTo>
                      <a:pt x="872" y="1470"/>
                    </a:lnTo>
                    <a:lnTo>
                      <a:pt x="784" y="1398"/>
                    </a:lnTo>
                    <a:lnTo>
                      <a:pt x="800" y="1286"/>
                    </a:lnTo>
                    <a:lnTo>
                      <a:pt x="744" y="1222"/>
                    </a:lnTo>
                    <a:lnTo>
                      <a:pt x="632" y="1206"/>
                    </a:lnTo>
                    <a:lnTo>
                      <a:pt x="560" y="1054"/>
                    </a:lnTo>
                    <a:lnTo>
                      <a:pt x="528" y="982"/>
                    </a:lnTo>
                    <a:lnTo>
                      <a:pt x="560" y="910"/>
                    </a:lnTo>
                    <a:lnTo>
                      <a:pt x="672" y="910"/>
                    </a:lnTo>
                    <a:lnTo>
                      <a:pt x="856" y="958"/>
                    </a:lnTo>
                    <a:lnTo>
                      <a:pt x="1088" y="966"/>
                    </a:lnTo>
                    <a:lnTo>
                      <a:pt x="1272" y="958"/>
                    </a:lnTo>
                    <a:lnTo>
                      <a:pt x="1504" y="886"/>
                    </a:lnTo>
                    <a:lnTo>
                      <a:pt x="1568" y="814"/>
                    </a:lnTo>
                    <a:lnTo>
                      <a:pt x="1560" y="694"/>
                    </a:lnTo>
                    <a:lnTo>
                      <a:pt x="1616" y="606"/>
                    </a:lnTo>
                    <a:lnTo>
                      <a:pt x="1552" y="550"/>
                    </a:lnTo>
                    <a:lnTo>
                      <a:pt x="1488" y="494"/>
                    </a:lnTo>
                    <a:lnTo>
                      <a:pt x="1456" y="406"/>
                    </a:lnTo>
                    <a:lnTo>
                      <a:pt x="1552" y="374"/>
                    </a:lnTo>
                    <a:lnTo>
                      <a:pt x="1560" y="238"/>
                    </a:lnTo>
                    <a:lnTo>
                      <a:pt x="1664" y="222"/>
                    </a:lnTo>
                    <a:lnTo>
                      <a:pt x="1736" y="94"/>
                    </a:lnTo>
                    <a:lnTo>
                      <a:pt x="1903" y="0"/>
                    </a:lnTo>
                    <a:close/>
                  </a:path>
                </a:pathLst>
              </a:custGeom>
              <a:solidFill>
                <a:schemeClr val="accent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2" name="Freeform 71"/>
              <p:cNvSpPr>
                <a:spLocks/>
              </p:cNvSpPr>
              <p:nvPr/>
            </p:nvSpPr>
            <p:spPr bwMode="auto">
              <a:xfrm>
                <a:off x="3186112" y="1187314"/>
                <a:ext cx="146050" cy="96838"/>
              </a:xfrm>
              <a:custGeom>
                <a:avLst/>
                <a:gdLst>
                  <a:gd name="T0" fmla="*/ 108 w 460"/>
                  <a:gd name="T1" fmla="*/ 66 h 304"/>
                  <a:gd name="T2" fmla="*/ 0 w 460"/>
                  <a:gd name="T3" fmla="*/ 122 h 304"/>
                  <a:gd name="T4" fmla="*/ 56 w 460"/>
                  <a:gd name="T5" fmla="*/ 232 h 304"/>
                  <a:gd name="T6" fmla="*/ 192 w 460"/>
                  <a:gd name="T7" fmla="*/ 168 h 304"/>
                  <a:gd name="T8" fmla="*/ 268 w 460"/>
                  <a:gd name="T9" fmla="*/ 232 h 304"/>
                  <a:gd name="T10" fmla="*/ 224 w 460"/>
                  <a:gd name="T11" fmla="*/ 276 h 304"/>
                  <a:gd name="T12" fmla="*/ 304 w 460"/>
                  <a:gd name="T13" fmla="*/ 304 h 304"/>
                  <a:gd name="T14" fmla="*/ 356 w 460"/>
                  <a:gd name="T15" fmla="*/ 268 h 304"/>
                  <a:gd name="T16" fmla="*/ 384 w 460"/>
                  <a:gd name="T17" fmla="*/ 244 h 304"/>
                  <a:gd name="T18" fmla="*/ 392 w 460"/>
                  <a:gd name="T19" fmla="*/ 172 h 304"/>
                  <a:gd name="T20" fmla="*/ 460 w 460"/>
                  <a:gd name="T21" fmla="*/ 104 h 304"/>
                  <a:gd name="T22" fmla="*/ 391 w 460"/>
                  <a:gd name="T23" fmla="*/ 32 h 304"/>
                  <a:gd name="T24" fmla="*/ 300 w 460"/>
                  <a:gd name="T25" fmla="*/ 0 h 304"/>
                  <a:gd name="T26" fmla="*/ 131 w 460"/>
                  <a:gd name="T27" fmla="*/ 68 h 304"/>
                  <a:gd name="T28" fmla="*/ 108 w 460"/>
                  <a:gd name="T29" fmla="*/ 66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0" h="304">
                    <a:moveTo>
                      <a:pt x="108" y="66"/>
                    </a:moveTo>
                    <a:lnTo>
                      <a:pt x="0" y="122"/>
                    </a:lnTo>
                    <a:lnTo>
                      <a:pt x="56" y="232"/>
                    </a:lnTo>
                    <a:lnTo>
                      <a:pt x="192" y="168"/>
                    </a:lnTo>
                    <a:lnTo>
                      <a:pt x="268" y="232"/>
                    </a:lnTo>
                    <a:lnTo>
                      <a:pt x="224" y="276"/>
                    </a:lnTo>
                    <a:lnTo>
                      <a:pt x="304" y="304"/>
                    </a:lnTo>
                    <a:lnTo>
                      <a:pt x="356" y="268"/>
                    </a:lnTo>
                    <a:lnTo>
                      <a:pt x="384" y="244"/>
                    </a:lnTo>
                    <a:lnTo>
                      <a:pt x="392" y="172"/>
                    </a:lnTo>
                    <a:lnTo>
                      <a:pt x="460" y="104"/>
                    </a:lnTo>
                    <a:lnTo>
                      <a:pt x="391" y="32"/>
                    </a:lnTo>
                    <a:lnTo>
                      <a:pt x="300" y="0"/>
                    </a:lnTo>
                    <a:lnTo>
                      <a:pt x="131" y="68"/>
                    </a:lnTo>
                    <a:lnTo>
                      <a:pt x="108" y="66"/>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3" name="Freeform 72"/>
              <p:cNvSpPr>
                <a:spLocks/>
              </p:cNvSpPr>
              <p:nvPr/>
            </p:nvSpPr>
            <p:spPr bwMode="auto">
              <a:xfrm>
                <a:off x="2255837" y="1125401"/>
                <a:ext cx="1622425" cy="1943100"/>
              </a:xfrm>
              <a:custGeom>
                <a:avLst/>
                <a:gdLst>
                  <a:gd name="T0" fmla="*/ 4839 w 5107"/>
                  <a:gd name="T1" fmla="*/ 1472 h 6122"/>
                  <a:gd name="T2" fmla="*/ 4551 w 5107"/>
                  <a:gd name="T3" fmla="*/ 1488 h 6122"/>
                  <a:gd name="T4" fmla="*/ 4527 w 5107"/>
                  <a:gd name="T5" fmla="*/ 1152 h 6122"/>
                  <a:gd name="T6" fmla="*/ 4175 w 5107"/>
                  <a:gd name="T7" fmla="*/ 1152 h 6122"/>
                  <a:gd name="T8" fmla="*/ 3639 w 5107"/>
                  <a:gd name="T9" fmla="*/ 480 h 6122"/>
                  <a:gd name="T10" fmla="*/ 3535 w 5107"/>
                  <a:gd name="T11" fmla="*/ 11 h 6122"/>
                  <a:gd name="T12" fmla="*/ 3270 w 5107"/>
                  <a:gd name="T13" fmla="*/ 182 h 6122"/>
                  <a:gd name="T14" fmla="*/ 3384 w 5107"/>
                  <a:gd name="T15" fmla="*/ 299 h 6122"/>
                  <a:gd name="T16" fmla="*/ 3228 w 5107"/>
                  <a:gd name="T17" fmla="*/ 501 h 6122"/>
                  <a:gd name="T18" fmla="*/ 3117 w 5107"/>
                  <a:gd name="T19" fmla="*/ 363 h 6122"/>
                  <a:gd name="T20" fmla="*/ 3033 w 5107"/>
                  <a:gd name="T21" fmla="*/ 261 h 6122"/>
                  <a:gd name="T22" fmla="*/ 2968 w 5107"/>
                  <a:gd name="T23" fmla="*/ 120 h 6122"/>
                  <a:gd name="T24" fmla="*/ 2787 w 5107"/>
                  <a:gd name="T25" fmla="*/ 144 h 6122"/>
                  <a:gd name="T26" fmla="*/ 2479 w 5107"/>
                  <a:gd name="T27" fmla="*/ 78 h 6122"/>
                  <a:gd name="T28" fmla="*/ 2256 w 5107"/>
                  <a:gd name="T29" fmla="*/ 443 h 6122"/>
                  <a:gd name="T30" fmla="*/ 2014 w 5107"/>
                  <a:gd name="T31" fmla="*/ 698 h 6122"/>
                  <a:gd name="T32" fmla="*/ 1911 w 5107"/>
                  <a:gd name="T33" fmla="*/ 881 h 6122"/>
                  <a:gd name="T34" fmla="*/ 1798 w 5107"/>
                  <a:gd name="T35" fmla="*/ 906 h 6122"/>
                  <a:gd name="T36" fmla="*/ 1536 w 5107"/>
                  <a:gd name="T37" fmla="*/ 1056 h 6122"/>
                  <a:gd name="T38" fmla="*/ 1557 w 5107"/>
                  <a:gd name="T39" fmla="*/ 1361 h 6122"/>
                  <a:gd name="T40" fmla="*/ 1701 w 5107"/>
                  <a:gd name="T41" fmla="*/ 1473 h 6122"/>
                  <a:gd name="T42" fmla="*/ 1477 w 5107"/>
                  <a:gd name="T43" fmla="*/ 1941 h 6122"/>
                  <a:gd name="T44" fmla="*/ 1288 w 5107"/>
                  <a:gd name="T45" fmla="*/ 2387 h 6122"/>
                  <a:gd name="T46" fmla="*/ 1213 w 5107"/>
                  <a:gd name="T47" fmla="*/ 2630 h 6122"/>
                  <a:gd name="T48" fmla="*/ 802 w 5107"/>
                  <a:gd name="T49" fmla="*/ 2756 h 6122"/>
                  <a:gd name="T50" fmla="*/ 766 w 5107"/>
                  <a:gd name="T51" fmla="*/ 3083 h 6122"/>
                  <a:gd name="T52" fmla="*/ 619 w 5107"/>
                  <a:gd name="T53" fmla="*/ 3287 h 6122"/>
                  <a:gd name="T54" fmla="*/ 510 w 5107"/>
                  <a:gd name="T55" fmla="*/ 3612 h 6122"/>
                  <a:gd name="T56" fmla="*/ 381 w 5107"/>
                  <a:gd name="T57" fmla="*/ 4151 h 6122"/>
                  <a:gd name="T58" fmla="*/ 204 w 5107"/>
                  <a:gd name="T59" fmla="*/ 4415 h 6122"/>
                  <a:gd name="T60" fmla="*/ 336 w 5107"/>
                  <a:gd name="T61" fmla="*/ 4559 h 6122"/>
                  <a:gd name="T62" fmla="*/ 139 w 5107"/>
                  <a:gd name="T63" fmla="*/ 4917 h 6122"/>
                  <a:gd name="T64" fmla="*/ 93 w 5107"/>
                  <a:gd name="T65" fmla="*/ 5205 h 6122"/>
                  <a:gd name="T66" fmla="*/ 138 w 5107"/>
                  <a:gd name="T67" fmla="*/ 5327 h 6122"/>
                  <a:gd name="T68" fmla="*/ 423 w 5107"/>
                  <a:gd name="T69" fmla="*/ 5523 h 6122"/>
                  <a:gd name="T70" fmla="*/ 744 w 5107"/>
                  <a:gd name="T71" fmla="*/ 5946 h 6122"/>
                  <a:gd name="T72" fmla="*/ 1142 w 5107"/>
                  <a:gd name="T73" fmla="*/ 5903 h 6122"/>
                  <a:gd name="T74" fmla="*/ 1306 w 5107"/>
                  <a:gd name="T75" fmla="*/ 6122 h 6122"/>
                  <a:gd name="T76" fmla="*/ 1965 w 5107"/>
                  <a:gd name="T77" fmla="*/ 5949 h 6122"/>
                  <a:gd name="T78" fmla="*/ 2404 w 5107"/>
                  <a:gd name="T79" fmla="*/ 5501 h 6122"/>
                  <a:gd name="T80" fmla="*/ 2614 w 5107"/>
                  <a:gd name="T81" fmla="*/ 5053 h 6122"/>
                  <a:gd name="T82" fmla="*/ 3382 w 5107"/>
                  <a:gd name="T83" fmla="*/ 4202 h 6122"/>
                  <a:gd name="T84" fmla="*/ 3912 w 5107"/>
                  <a:gd name="T85" fmla="*/ 3699 h 6122"/>
                  <a:gd name="T86" fmla="*/ 3889 w 5107"/>
                  <a:gd name="T87" fmla="*/ 3420 h 6122"/>
                  <a:gd name="T88" fmla="*/ 4141 w 5107"/>
                  <a:gd name="T89" fmla="*/ 3198 h 6122"/>
                  <a:gd name="T90" fmla="*/ 4429 w 5107"/>
                  <a:gd name="T91" fmla="*/ 2868 h 6122"/>
                  <a:gd name="T92" fmla="*/ 4507 w 5107"/>
                  <a:gd name="T93" fmla="*/ 2790 h 6122"/>
                  <a:gd name="T94" fmla="*/ 4483 w 5107"/>
                  <a:gd name="T95" fmla="*/ 2466 h 6122"/>
                  <a:gd name="T96" fmla="*/ 4609 w 5107"/>
                  <a:gd name="T97" fmla="*/ 2004 h 6122"/>
                  <a:gd name="T98" fmla="*/ 4957 w 5107"/>
                  <a:gd name="T99" fmla="*/ 1830 h 6122"/>
                  <a:gd name="T100" fmla="*/ 5023 w 5107"/>
                  <a:gd name="T101" fmla="*/ 1584 h 6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07" h="6122">
                    <a:moveTo>
                      <a:pt x="5023" y="1584"/>
                    </a:moveTo>
                    <a:lnTo>
                      <a:pt x="4927" y="1544"/>
                    </a:lnTo>
                    <a:lnTo>
                      <a:pt x="4839" y="1472"/>
                    </a:lnTo>
                    <a:lnTo>
                      <a:pt x="4743" y="1520"/>
                    </a:lnTo>
                    <a:lnTo>
                      <a:pt x="4631" y="1464"/>
                    </a:lnTo>
                    <a:lnTo>
                      <a:pt x="4551" y="1488"/>
                    </a:lnTo>
                    <a:lnTo>
                      <a:pt x="4479" y="1368"/>
                    </a:lnTo>
                    <a:lnTo>
                      <a:pt x="4503" y="1256"/>
                    </a:lnTo>
                    <a:lnTo>
                      <a:pt x="4527" y="1152"/>
                    </a:lnTo>
                    <a:lnTo>
                      <a:pt x="4391" y="1216"/>
                    </a:lnTo>
                    <a:lnTo>
                      <a:pt x="4319" y="1152"/>
                    </a:lnTo>
                    <a:lnTo>
                      <a:pt x="4175" y="1152"/>
                    </a:lnTo>
                    <a:lnTo>
                      <a:pt x="3687" y="880"/>
                    </a:lnTo>
                    <a:lnTo>
                      <a:pt x="3599" y="616"/>
                    </a:lnTo>
                    <a:lnTo>
                      <a:pt x="3639" y="480"/>
                    </a:lnTo>
                    <a:lnTo>
                      <a:pt x="3591" y="368"/>
                    </a:lnTo>
                    <a:lnTo>
                      <a:pt x="3615" y="264"/>
                    </a:lnTo>
                    <a:lnTo>
                      <a:pt x="3535" y="11"/>
                    </a:lnTo>
                    <a:lnTo>
                      <a:pt x="3432" y="41"/>
                    </a:lnTo>
                    <a:lnTo>
                      <a:pt x="3384" y="159"/>
                    </a:lnTo>
                    <a:lnTo>
                      <a:pt x="3270" y="182"/>
                    </a:lnTo>
                    <a:lnTo>
                      <a:pt x="3229" y="195"/>
                    </a:lnTo>
                    <a:lnTo>
                      <a:pt x="3316" y="228"/>
                    </a:lnTo>
                    <a:lnTo>
                      <a:pt x="3384" y="299"/>
                    </a:lnTo>
                    <a:lnTo>
                      <a:pt x="3316" y="371"/>
                    </a:lnTo>
                    <a:lnTo>
                      <a:pt x="3312" y="440"/>
                    </a:lnTo>
                    <a:lnTo>
                      <a:pt x="3228" y="501"/>
                    </a:lnTo>
                    <a:lnTo>
                      <a:pt x="3148" y="473"/>
                    </a:lnTo>
                    <a:lnTo>
                      <a:pt x="3196" y="428"/>
                    </a:lnTo>
                    <a:lnTo>
                      <a:pt x="3117" y="363"/>
                    </a:lnTo>
                    <a:lnTo>
                      <a:pt x="2982" y="428"/>
                    </a:lnTo>
                    <a:lnTo>
                      <a:pt x="2926" y="320"/>
                    </a:lnTo>
                    <a:lnTo>
                      <a:pt x="3033" y="261"/>
                    </a:lnTo>
                    <a:lnTo>
                      <a:pt x="2967" y="248"/>
                    </a:lnTo>
                    <a:lnTo>
                      <a:pt x="2998" y="177"/>
                    </a:lnTo>
                    <a:lnTo>
                      <a:pt x="2968" y="120"/>
                    </a:lnTo>
                    <a:lnTo>
                      <a:pt x="2896" y="81"/>
                    </a:lnTo>
                    <a:lnTo>
                      <a:pt x="2839" y="143"/>
                    </a:lnTo>
                    <a:lnTo>
                      <a:pt x="2787" y="144"/>
                    </a:lnTo>
                    <a:lnTo>
                      <a:pt x="2773" y="63"/>
                    </a:lnTo>
                    <a:lnTo>
                      <a:pt x="2638" y="0"/>
                    </a:lnTo>
                    <a:lnTo>
                      <a:pt x="2479" y="78"/>
                    </a:lnTo>
                    <a:lnTo>
                      <a:pt x="2481" y="230"/>
                    </a:lnTo>
                    <a:lnTo>
                      <a:pt x="2298" y="270"/>
                    </a:lnTo>
                    <a:lnTo>
                      <a:pt x="2256" y="443"/>
                    </a:lnTo>
                    <a:lnTo>
                      <a:pt x="2149" y="578"/>
                    </a:lnTo>
                    <a:lnTo>
                      <a:pt x="2046" y="641"/>
                    </a:lnTo>
                    <a:lnTo>
                      <a:pt x="2014" y="698"/>
                    </a:lnTo>
                    <a:lnTo>
                      <a:pt x="2056" y="783"/>
                    </a:lnTo>
                    <a:lnTo>
                      <a:pt x="2049" y="902"/>
                    </a:lnTo>
                    <a:lnTo>
                      <a:pt x="1911" y="881"/>
                    </a:lnTo>
                    <a:lnTo>
                      <a:pt x="1894" y="765"/>
                    </a:lnTo>
                    <a:lnTo>
                      <a:pt x="1749" y="762"/>
                    </a:lnTo>
                    <a:lnTo>
                      <a:pt x="1798" y="906"/>
                    </a:lnTo>
                    <a:lnTo>
                      <a:pt x="1759" y="968"/>
                    </a:lnTo>
                    <a:lnTo>
                      <a:pt x="1666" y="974"/>
                    </a:lnTo>
                    <a:lnTo>
                      <a:pt x="1536" y="1056"/>
                    </a:lnTo>
                    <a:lnTo>
                      <a:pt x="1534" y="1154"/>
                    </a:lnTo>
                    <a:lnTo>
                      <a:pt x="1525" y="1254"/>
                    </a:lnTo>
                    <a:lnTo>
                      <a:pt x="1557" y="1361"/>
                    </a:lnTo>
                    <a:lnTo>
                      <a:pt x="1648" y="1376"/>
                    </a:lnTo>
                    <a:lnTo>
                      <a:pt x="1623" y="1472"/>
                    </a:lnTo>
                    <a:lnTo>
                      <a:pt x="1701" y="1473"/>
                    </a:lnTo>
                    <a:lnTo>
                      <a:pt x="1696" y="1592"/>
                    </a:lnTo>
                    <a:lnTo>
                      <a:pt x="1597" y="1649"/>
                    </a:lnTo>
                    <a:lnTo>
                      <a:pt x="1477" y="1941"/>
                    </a:lnTo>
                    <a:lnTo>
                      <a:pt x="1425" y="2136"/>
                    </a:lnTo>
                    <a:lnTo>
                      <a:pt x="1311" y="2270"/>
                    </a:lnTo>
                    <a:lnTo>
                      <a:pt x="1288" y="2387"/>
                    </a:lnTo>
                    <a:lnTo>
                      <a:pt x="1327" y="2445"/>
                    </a:lnTo>
                    <a:lnTo>
                      <a:pt x="1296" y="2547"/>
                    </a:lnTo>
                    <a:lnTo>
                      <a:pt x="1213" y="2630"/>
                    </a:lnTo>
                    <a:lnTo>
                      <a:pt x="1086" y="2601"/>
                    </a:lnTo>
                    <a:lnTo>
                      <a:pt x="901" y="2711"/>
                    </a:lnTo>
                    <a:lnTo>
                      <a:pt x="802" y="2756"/>
                    </a:lnTo>
                    <a:lnTo>
                      <a:pt x="805" y="2837"/>
                    </a:lnTo>
                    <a:lnTo>
                      <a:pt x="774" y="2835"/>
                    </a:lnTo>
                    <a:lnTo>
                      <a:pt x="766" y="3083"/>
                    </a:lnTo>
                    <a:lnTo>
                      <a:pt x="691" y="3116"/>
                    </a:lnTo>
                    <a:lnTo>
                      <a:pt x="601" y="3195"/>
                    </a:lnTo>
                    <a:lnTo>
                      <a:pt x="619" y="3287"/>
                    </a:lnTo>
                    <a:lnTo>
                      <a:pt x="567" y="3440"/>
                    </a:lnTo>
                    <a:lnTo>
                      <a:pt x="534" y="3536"/>
                    </a:lnTo>
                    <a:lnTo>
                      <a:pt x="510" y="3612"/>
                    </a:lnTo>
                    <a:lnTo>
                      <a:pt x="544" y="3666"/>
                    </a:lnTo>
                    <a:lnTo>
                      <a:pt x="616" y="3644"/>
                    </a:lnTo>
                    <a:lnTo>
                      <a:pt x="381" y="4151"/>
                    </a:lnTo>
                    <a:lnTo>
                      <a:pt x="250" y="4212"/>
                    </a:lnTo>
                    <a:lnTo>
                      <a:pt x="216" y="4323"/>
                    </a:lnTo>
                    <a:lnTo>
                      <a:pt x="204" y="4415"/>
                    </a:lnTo>
                    <a:lnTo>
                      <a:pt x="282" y="4457"/>
                    </a:lnTo>
                    <a:lnTo>
                      <a:pt x="277" y="4517"/>
                    </a:lnTo>
                    <a:lnTo>
                      <a:pt x="336" y="4559"/>
                    </a:lnTo>
                    <a:lnTo>
                      <a:pt x="349" y="4725"/>
                    </a:lnTo>
                    <a:lnTo>
                      <a:pt x="235" y="4835"/>
                    </a:lnTo>
                    <a:lnTo>
                      <a:pt x="139" y="4917"/>
                    </a:lnTo>
                    <a:lnTo>
                      <a:pt x="162" y="5025"/>
                    </a:lnTo>
                    <a:lnTo>
                      <a:pt x="169" y="5132"/>
                    </a:lnTo>
                    <a:lnTo>
                      <a:pt x="93" y="5205"/>
                    </a:lnTo>
                    <a:lnTo>
                      <a:pt x="0" y="5241"/>
                    </a:lnTo>
                    <a:lnTo>
                      <a:pt x="52" y="5339"/>
                    </a:lnTo>
                    <a:lnTo>
                      <a:pt x="138" y="5327"/>
                    </a:lnTo>
                    <a:lnTo>
                      <a:pt x="231" y="5345"/>
                    </a:lnTo>
                    <a:lnTo>
                      <a:pt x="331" y="5375"/>
                    </a:lnTo>
                    <a:lnTo>
                      <a:pt x="423" y="5523"/>
                    </a:lnTo>
                    <a:lnTo>
                      <a:pt x="484" y="5696"/>
                    </a:lnTo>
                    <a:lnTo>
                      <a:pt x="577" y="5850"/>
                    </a:lnTo>
                    <a:lnTo>
                      <a:pt x="744" y="5946"/>
                    </a:lnTo>
                    <a:lnTo>
                      <a:pt x="868" y="5821"/>
                    </a:lnTo>
                    <a:lnTo>
                      <a:pt x="1050" y="5811"/>
                    </a:lnTo>
                    <a:lnTo>
                      <a:pt x="1142" y="5903"/>
                    </a:lnTo>
                    <a:lnTo>
                      <a:pt x="1160" y="6013"/>
                    </a:lnTo>
                    <a:lnTo>
                      <a:pt x="1215" y="6086"/>
                    </a:lnTo>
                    <a:lnTo>
                      <a:pt x="1306" y="6122"/>
                    </a:lnTo>
                    <a:lnTo>
                      <a:pt x="1645" y="5967"/>
                    </a:lnTo>
                    <a:lnTo>
                      <a:pt x="1791" y="5967"/>
                    </a:lnTo>
                    <a:lnTo>
                      <a:pt x="1965" y="5949"/>
                    </a:lnTo>
                    <a:lnTo>
                      <a:pt x="2175" y="5866"/>
                    </a:lnTo>
                    <a:lnTo>
                      <a:pt x="2193" y="5729"/>
                    </a:lnTo>
                    <a:lnTo>
                      <a:pt x="2404" y="5501"/>
                    </a:lnTo>
                    <a:lnTo>
                      <a:pt x="2458" y="5336"/>
                    </a:lnTo>
                    <a:lnTo>
                      <a:pt x="2513" y="5181"/>
                    </a:lnTo>
                    <a:lnTo>
                      <a:pt x="2614" y="5053"/>
                    </a:lnTo>
                    <a:lnTo>
                      <a:pt x="3053" y="4815"/>
                    </a:lnTo>
                    <a:lnTo>
                      <a:pt x="3254" y="4458"/>
                    </a:lnTo>
                    <a:lnTo>
                      <a:pt x="3382" y="4202"/>
                    </a:lnTo>
                    <a:lnTo>
                      <a:pt x="3428" y="3965"/>
                    </a:lnTo>
                    <a:lnTo>
                      <a:pt x="3748" y="3837"/>
                    </a:lnTo>
                    <a:lnTo>
                      <a:pt x="3912" y="3699"/>
                    </a:lnTo>
                    <a:lnTo>
                      <a:pt x="3894" y="3599"/>
                    </a:lnTo>
                    <a:lnTo>
                      <a:pt x="3848" y="3517"/>
                    </a:lnTo>
                    <a:lnTo>
                      <a:pt x="3889" y="3420"/>
                    </a:lnTo>
                    <a:lnTo>
                      <a:pt x="4009" y="3378"/>
                    </a:lnTo>
                    <a:lnTo>
                      <a:pt x="4033" y="3282"/>
                    </a:lnTo>
                    <a:lnTo>
                      <a:pt x="4141" y="3198"/>
                    </a:lnTo>
                    <a:lnTo>
                      <a:pt x="4267" y="3018"/>
                    </a:lnTo>
                    <a:lnTo>
                      <a:pt x="4369" y="2952"/>
                    </a:lnTo>
                    <a:lnTo>
                      <a:pt x="4429" y="2868"/>
                    </a:lnTo>
                    <a:lnTo>
                      <a:pt x="4483" y="2886"/>
                    </a:lnTo>
                    <a:lnTo>
                      <a:pt x="4525" y="2862"/>
                    </a:lnTo>
                    <a:lnTo>
                      <a:pt x="4507" y="2790"/>
                    </a:lnTo>
                    <a:lnTo>
                      <a:pt x="4405" y="2778"/>
                    </a:lnTo>
                    <a:lnTo>
                      <a:pt x="4411" y="2628"/>
                    </a:lnTo>
                    <a:lnTo>
                      <a:pt x="4483" y="2466"/>
                    </a:lnTo>
                    <a:lnTo>
                      <a:pt x="4393" y="2190"/>
                    </a:lnTo>
                    <a:lnTo>
                      <a:pt x="4543" y="1986"/>
                    </a:lnTo>
                    <a:lnTo>
                      <a:pt x="4609" y="2004"/>
                    </a:lnTo>
                    <a:lnTo>
                      <a:pt x="4729" y="1890"/>
                    </a:lnTo>
                    <a:lnTo>
                      <a:pt x="4789" y="1908"/>
                    </a:lnTo>
                    <a:lnTo>
                      <a:pt x="4957" y="1830"/>
                    </a:lnTo>
                    <a:lnTo>
                      <a:pt x="5011" y="1854"/>
                    </a:lnTo>
                    <a:lnTo>
                      <a:pt x="5107" y="1686"/>
                    </a:lnTo>
                    <a:lnTo>
                      <a:pt x="5023" y="1584"/>
                    </a:lnTo>
                    <a:close/>
                  </a:path>
                </a:pathLst>
              </a:custGeom>
              <a:solidFill>
                <a:srgbClr val="0070C0"/>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4" name="Freeform 73"/>
              <p:cNvSpPr>
                <a:spLocks/>
              </p:cNvSpPr>
              <p:nvPr/>
            </p:nvSpPr>
            <p:spPr bwMode="auto">
              <a:xfrm>
                <a:off x="3352800" y="774564"/>
                <a:ext cx="495300" cy="719138"/>
              </a:xfrm>
              <a:custGeom>
                <a:avLst/>
                <a:gdLst>
                  <a:gd name="T0" fmla="*/ 1370 w 1561"/>
                  <a:gd name="T1" fmla="*/ 491 h 2262"/>
                  <a:gd name="T2" fmla="*/ 1238 w 1561"/>
                  <a:gd name="T3" fmla="*/ 443 h 2262"/>
                  <a:gd name="T4" fmla="*/ 1076 w 1561"/>
                  <a:gd name="T5" fmla="*/ 455 h 2262"/>
                  <a:gd name="T6" fmla="*/ 974 w 1561"/>
                  <a:gd name="T7" fmla="*/ 353 h 2262"/>
                  <a:gd name="T8" fmla="*/ 860 w 1561"/>
                  <a:gd name="T9" fmla="*/ 341 h 2262"/>
                  <a:gd name="T10" fmla="*/ 752 w 1561"/>
                  <a:gd name="T11" fmla="*/ 341 h 2262"/>
                  <a:gd name="T12" fmla="*/ 626 w 1561"/>
                  <a:gd name="T13" fmla="*/ 431 h 2262"/>
                  <a:gd name="T14" fmla="*/ 476 w 1561"/>
                  <a:gd name="T15" fmla="*/ 449 h 2262"/>
                  <a:gd name="T16" fmla="*/ 452 w 1561"/>
                  <a:gd name="T17" fmla="*/ 551 h 2262"/>
                  <a:gd name="T18" fmla="*/ 410 w 1561"/>
                  <a:gd name="T19" fmla="*/ 599 h 2262"/>
                  <a:gd name="T20" fmla="*/ 362 w 1561"/>
                  <a:gd name="T21" fmla="*/ 665 h 2262"/>
                  <a:gd name="T22" fmla="*/ 296 w 1561"/>
                  <a:gd name="T23" fmla="*/ 701 h 2262"/>
                  <a:gd name="T24" fmla="*/ 296 w 1561"/>
                  <a:gd name="T25" fmla="*/ 791 h 2262"/>
                  <a:gd name="T26" fmla="*/ 416 w 1561"/>
                  <a:gd name="T27" fmla="*/ 785 h 2262"/>
                  <a:gd name="T28" fmla="*/ 482 w 1561"/>
                  <a:gd name="T29" fmla="*/ 899 h 2262"/>
                  <a:gd name="T30" fmla="*/ 386 w 1561"/>
                  <a:gd name="T31" fmla="*/ 1073 h 2262"/>
                  <a:gd name="T32" fmla="*/ 681 w 1561"/>
                  <a:gd name="T33" fmla="*/ 1062 h 2262"/>
                  <a:gd name="T34" fmla="*/ 711 w 1561"/>
                  <a:gd name="T35" fmla="*/ 1158 h 2262"/>
                  <a:gd name="T36" fmla="*/ 639 w 1561"/>
                  <a:gd name="T37" fmla="*/ 1248 h 2262"/>
                  <a:gd name="T38" fmla="*/ 549 w 1561"/>
                  <a:gd name="T39" fmla="*/ 1266 h 2262"/>
                  <a:gd name="T40" fmla="*/ 447 w 1561"/>
                  <a:gd name="T41" fmla="*/ 1362 h 2262"/>
                  <a:gd name="T42" fmla="*/ 501 w 1561"/>
                  <a:gd name="T43" fmla="*/ 1512 h 2262"/>
                  <a:gd name="T44" fmla="*/ 561 w 1561"/>
                  <a:gd name="T45" fmla="*/ 1512 h 2262"/>
                  <a:gd name="T46" fmla="*/ 645 w 1561"/>
                  <a:gd name="T47" fmla="*/ 1620 h 2262"/>
                  <a:gd name="T48" fmla="*/ 633 w 1561"/>
                  <a:gd name="T49" fmla="*/ 1746 h 2262"/>
                  <a:gd name="T50" fmla="*/ 489 w 1561"/>
                  <a:gd name="T51" fmla="*/ 1830 h 2262"/>
                  <a:gd name="T52" fmla="*/ 629 w 1561"/>
                  <a:gd name="T53" fmla="*/ 2008 h 2262"/>
                  <a:gd name="T54" fmla="*/ 677 w 1561"/>
                  <a:gd name="T55" fmla="*/ 2040 h 2262"/>
                  <a:gd name="T56" fmla="*/ 741 w 1561"/>
                  <a:gd name="T57" fmla="*/ 2056 h 2262"/>
                  <a:gd name="T58" fmla="*/ 765 w 1561"/>
                  <a:gd name="T59" fmla="*/ 2108 h 2262"/>
                  <a:gd name="T60" fmla="*/ 749 w 1561"/>
                  <a:gd name="T61" fmla="*/ 2152 h 2262"/>
                  <a:gd name="T62" fmla="*/ 805 w 1561"/>
                  <a:gd name="T63" fmla="*/ 2164 h 2262"/>
                  <a:gd name="T64" fmla="*/ 869 w 1561"/>
                  <a:gd name="T65" fmla="*/ 2184 h 2262"/>
                  <a:gd name="T66" fmla="*/ 867 w 1561"/>
                  <a:gd name="T67" fmla="*/ 2262 h 2262"/>
                  <a:gd name="T68" fmla="*/ 720 w 1561"/>
                  <a:gd name="T69" fmla="*/ 2255 h 2262"/>
                  <a:gd name="T70" fmla="*/ 231 w 1561"/>
                  <a:gd name="T71" fmla="*/ 1979 h 2262"/>
                  <a:gd name="T72" fmla="*/ 146 w 1561"/>
                  <a:gd name="T73" fmla="*/ 1722 h 2262"/>
                  <a:gd name="T74" fmla="*/ 183 w 1561"/>
                  <a:gd name="T75" fmla="*/ 1584 h 2262"/>
                  <a:gd name="T76" fmla="*/ 140 w 1561"/>
                  <a:gd name="T77" fmla="*/ 1475 h 2262"/>
                  <a:gd name="T78" fmla="*/ 161 w 1561"/>
                  <a:gd name="T79" fmla="*/ 1364 h 2262"/>
                  <a:gd name="T80" fmla="*/ 83 w 1561"/>
                  <a:gd name="T81" fmla="*/ 1116 h 2262"/>
                  <a:gd name="T82" fmla="*/ 0 w 1561"/>
                  <a:gd name="T83" fmla="*/ 717 h 2262"/>
                  <a:gd name="T84" fmla="*/ 60 w 1561"/>
                  <a:gd name="T85" fmla="*/ 561 h 2262"/>
                  <a:gd name="T86" fmla="*/ 165 w 1561"/>
                  <a:gd name="T87" fmla="*/ 572 h 2262"/>
                  <a:gd name="T88" fmla="*/ 270 w 1561"/>
                  <a:gd name="T89" fmla="*/ 344 h 2262"/>
                  <a:gd name="T90" fmla="*/ 465 w 1561"/>
                  <a:gd name="T91" fmla="*/ 296 h 2262"/>
                  <a:gd name="T92" fmla="*/ 546 w 1561"/>
                  <a:gd name="T93" fmla="*/ 186 h 2262"/>
                  <a:gd name="T94" fmla="*/ 546 w 1561"/>
                  <a:gd name="T95" fmla="*/ 96 h 2262"/>
                  <a:gd name="T96" fmla="*/ 590 w 1561"/>
                  <a:gd name="T97" fmla="*/ 18 h 2262"/>
                  <a:gd name="T98" fmla="*/ 705 w 1561"/>
                  <a:gd name="T99" fmla="*/ 48 h 2262"/>
                  <a:gd name="T100" fmla="*/ 809 w 1561"/>
                  <a:gd name="T101" fmla="*/ 24 h 2262"/>
                  <a:gd name="T102" fmla="*/ 905 w 1561"/>
                  <a:gd name="T103" fmla="*/ 0 h 2262"/>
                  <a:gd name="T104" fmla="*/ 969 w 1561"/>
                  <a:gd name="T105" fmla="*/ 88 h 2262"/>
                  <a:gd name="T106" fmla="*/ 1017 w 1561"/>
                  <a:gd name="T107" fmla="*/ 224 h 2262"/>
                  <a:gd name="T108" fmla="*/ 1297 w 1561"/>
                  <a:gd name="T109" fmla="*/ 336 h 2262"/>
                  <a:gd name="T110" fmla="*/ 1361 w 1561"/>
                  <a:gd name="T111" fmla="*/ 296 h 2262"/>
                  <a:gd name="T112" fmla="*/ 1433 w 1561"/>
                  <a:gd name="T113" fmla="*/ 296 h 2262"/>
                  <a:gd name="T114" fmla="*/ 1457 w 1561"/>
                  <a:gd name="T115" fmla="*/ 240 h 2262"/>
                  <a:gd name="T116" fmla="*/ 1537 w 1561"/>
                  <a:gd name="T117" fmla="*/ 312 h 2262"/>
                  <a:gd name="T118" fmla="*/ 1561 w 1561"/>
                  <a:gd name="T119" fmla="*/ 400 h 2262"/>
                  <a:gd name="T120" fmla="*/ 1534 w 1561"/>
                  <a:gd name="T121" fmla="*/ 497 h 2262"/>
                  <a:gd name="T122" fmla="*/ 1370 w 1561"/>
                  <a:gd name="T123" fmla="*/ 491 h 2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61" h="2262">
                    <a:moveTo>
                      <a:pt x="1370" y="491"/>
                    </a:moveTo>
                    <a:lnTo>
                      <a:pt x="1238" y="443"/>
                    </a:lnTo>
                    <a:lnTo>
                      <a:pt x="1076" y="455"/>
                    </a:lnTo>
                    <a:lnTo>
                      <a:pt x="974" y="353"/>
                    </a:lnTo>
                    <a:lnTo>
                      <a:pt x="860" y="341"/>
                    </a:lnTo>
                    <a:lnTo>
                      <a:pt x="752" y="341"/>
                    </a:lnTo>
                    <a:lnTo>
                      <a:pt x="626" y="431"/>
                    </a:lnTo>
                    <a:lnTo>
                      <a:pt x="476" y="449"/>
                    </a:lnTo>
                    <a:lnTo>
                      <a:pt x="452" y="551"/>
                    </a:lnTo>
                    <a:lnTo>
                      <a:pt x="410" y="599"/>
                    </a:lnTo>
                    <a:lnTo>
                      <a:pt x="362" y="665"/>
                    </a:lnTo>
                    <a:lnTo>
                      <a:pt x="296" y="701"/>
                    </a:lnTo>
                    <a:lnTo>
                      <a:pt x="296" y="791"/>
                    </a:lnTo>
                    <a:lnTo>
                      <a:pt x="416" y="785"/>
                    </a:lnTo>
                    <a:lnTo>
                      <a:pt x="482" y="899"/>
                    </a:lnTo>
                    <a:lnTo>
                      <a:pt x="386" y="1073"/>
                    </a:lnTo>
                    <a:lnTo>
                      <a:pt x="681" y="1062"/>
                    </a:lnTo>
                    <a:lnTo>
                      <a:pt x="711" y="1158"/>
                    </a:lnTo>
                    <a:lnTo>
                      <a:pt x="639" y="1248"/>
                    </a:lnTo>
                    <a:lnTo>
                      <a:pt x="549" y="1266"/>
                    </a:lnTo>
                    <a:lnTo>
                      <a:pt x="447" y="1362"/>
                    </a:lnTo>
                    <a:lnTo>
                      <a:pt x="501" y="1512"/>
                    </a:lnTo>
                    <a:lnTo>
                      <a:pt x="561" y="1512"/>
                    </a:lnTo>
                    <a:lnTo>
                      <a:pt x="645" y="1620"/>
                    </a:lnTo>
                    <a:lnTo>
                      <a:pt x="633" y="1746"/>
                    </a:lnTo>
                    <a:lnTo>
                      <a:pt x="489" y="1830"/>
                    </a:lnTo>
                    <a:lnTo>
                      <a:pt x="629" y="2008"/>
                    </a:lnTo>
                    <a:lnTo>
                      <a:pt x="677" y="2040"/>
                    </a:lnTo>
                    <a:lnTo>
                      <a:pt x="741" y="2056"/>
                    </a:lnTo>
                    <a:lnTo>
                      <a:pt x="765" y="2108"/>
                    </a:lnTo>
                    <a:lnTo>
                      <a:pt x="749" y="2152"/>
                    </a:lnTo>
                    <a:lnTo>
                      <a:pt x="805" y="2164"/>
                    </a:lnTo>
                    <a:lnTo>
                      <a:pt x="869" y="2184"/>
                    </a:lnTo>
                    <a:lnTo>
                      <a:pt x="867" y="2262"/>
                    </a:lnTo>
                    <a:lnTo>
                      <a:pt x="720" y="2255"/>
                    </a:lnTo>
                    <a:lnTo>
                      <a:pt x="231" y="1979"/>
                    </a:lnTo>
                    <a:lnTo>
                      <a:pt x="146" y="1722"/>
                    </a:lnTo>
                    <a:lnTo>
                      <a:pt x="183" y="1584"/>
                    </a:lnTo>
                    <a:lnTo>
                      <a:pt x="140" y="1475"/>
                    </a:lnTo>
                    <a:lnTo>
                      <a:pt x="161" y="1364"/>
                    </a:lnTo>
                    <a:lnTo>
                      <a:pt x="83" y="1116"/>
                    </a:lnTo>
                    <a:lnTo>
                      <a:pt x="0" y="717"/>
                    </a:lnTo>
                    <a:lnTo>
                      <a:pt x="60" y="561"/>
                    </a:lnTo>
                    <a:lnTo>
                      <a:pt x="165" y="572"/>
                    </a:lnTo>
                    <a:lnTo>
                      <a:pt x="270" y="344"/>
                    </a:lnTo>
                    <a:lnTo>
                      <a:pt x="465" y="296"/>
                    </a:lnTo>
                    <a:lnTo>
                      <a:pt x="546" y="186"/>
                    </a:lnTo>
                    <a:lnTo>
                      <a:pt x="546" y="96"/>
                    </a:lnTo>
                    <a:lnTo>
                      <a:pt x="590" y="18"/>
                    </a:lnTo>
                    <a:lnTo>
                      <a:pt x="705" y="48"/>
                    </a:lnTo>
                    <a:lnTo>
                      <a:pt x="809" y="24"/>
                    </a:lnTo>
                    <a:lnTo>
                      <a:pt x="905" y="0"/>
                    </a:lnTo>
                    <a:lnTo>
                      <a:pt x="969" y="88"/>
                    </a:lnTo>
                    <a:lnTo>
                      <a:pt x="1017" y="224"/>
                    </a:lnTo>
                    <a:lnTo>
                      <a:pt x="1297" y="336"/>
                    </a:lnTo>
                    <a:lnTo>
                      <a:pt x="1361" y="296"/>
                    </a:lnTo>
                    <a:lnTo>
                      <a:pt x="1433" y="296"/>
                    </a:lnTo>
                    <a:lnTo>
                      <a:pt x="1457" y="240"/>
                    </a:lnTo>
                    <a:lnTo>
                      <a:pt x="1537" y="312"/>
                    </a:lnTo>
                    <a:lnTo>
                      <a:pt x="1561" y="400"/>
                    </a:lnTo>
                    <a:lnTo>
                      <a:pt x="1534" y="497"/>
                    </a:lnTo>
                    <a:lnTo>
                      <a:pt x="1370" y="491"/>
                    </a:lnTo>
                    <a:close/>
                  </a:path>
                </a:pathLst>
              </a:custGeom>
              <a:solidFill>
                <a:srgbClr val="C4B798"/>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sp>
            <p:nvSpPr>
              <p:cNvPr id="75" name="Freeform 74"/>
              <p:cNvSpPr>
                <a:spLocks/>
              </p:cNvSpPr>
              <p:nvPr/>
            </p:nvSpPr>
            <p:spPr bwMode="auto">
              <a:xfrm>
                <a:off x="3113087" y="176076"/>
                <a:ext cx="1241425" cy="788988"/>
              </a:xfrm>
              <a:custGeom>
                <a:avLst/>
                <a:gdLst>
                  <a:gd name="T0" fmla="*/ 144 w 3913"/>
                  <a:gd name="T1" fmla="*/ 1248 h 2487"/>
                  <a:gd name="T2" fmla="*/ 385 w 3913"/>
                  <a:gd name="T3" fmla="*/ 1224 h 2487"/>
                  <a:gd name="T4" fmla="*/ 502 w 3913"/>
                  <a:gd name="T5" fmla="*/ 1324 h 2487"/>
                  <a:gd name="T6" fmla="*/ 1095 w 3913"/>
                  <a:gd name="T7" fmla="*/ 1521 h 2487"/>
                  <a:gd name="T8" fmla="*/ 991 w 3913"/>
                  <a:gd name="T9" fmla="*/ 1734 h 2487"/>
                  <a:gd name="T10" fmla="*/ 1206 w 3913"/>
                  <a:gd name="T11" fmla="*/ 1831 h 2487"/>
                  <a:gd name="T12" fmla="*/ 1461 w 3913"/>
                  <a:gd name="T13" fmla="*/ 1936 h 2487"/>
                  <a:gd name="T14" fmla="*/ 1726 w 3913"/>
                  <a:gd name="T15" fmla="*/ 1975 h 2487"/>
                  <a:gd name="T16" fmla="*/ 2056 w 3913"/>
                  <a:gd name="T17" fmla="*/ 2224 h 2487"/>
                  <a:gd name="T18" fmla="*/ 2188 w 3913"/>
                  <a:gd name="T19" fmla="*/ 2182 h 2487"/>
                  <a:gd name="T20" fmla="*/ 2293 w 3913"/>
                  <a:gd name="T21" fmla="*/ 2197 h 2487"/>
                  <a:gd name="T22" fmla="*/ 2290 w 3913"/>
                  <a:gd name="T23" fmla="*/ 2385 h 2487"/>
                  <a:gd name="T24" fmla="*/ 2545 w 3913"/>
                  <a:gd name="T25" fmla="*/ 2457 h 2487"/>
                  <a:gd name="T26" fmla="*/ 2973 w 3913"/>
                  <a:gd name="T27" fmla="*/ 2340 h 2487"/>
                  <a:gd name="T28" fmla="*/ 3313 w 3913"/>
                  <a:gd name="T29" fmla="*/ 2220 h 2487"/>
                  <a:gd name="T30" fmla="*/ 3490 w 3913"/>
                  <a:gd name="T31" fmla="*/ 2254 h 2487"/>
                  <a:gd name="T32" fmla="*/ 3748 w 3913"/>
                  <a:gd name="T33" fmla="*/ 2076 h 2487"/>
                  <a:gd name="T34" fmla="*/ 3913 w 3913"/>
                  <a:gd name="T35" fmla="*/ 1968 h 2487"/>
                  <a:gd name="T36" fmla="*/ 3776 w 3913"/>
                  <a:gd name="T37" fmla="*/ 1749 h 2487"/>
                  <a:gd name="T38" fmla="*/ 3579 w 3913"/>
                  <a:gd name="T39" fmla="*/ 1499 h 2487"/>
                  <a:gd name="T40" fmla="*/ 3514 w 3913"/>
                  <a:gd name="T41" fmla="*/ 1300 h 2487"/>
                  <a:gd name="T42" fmla="*/ 3442 w 3913"/>
                  <a:gd name="T43" fmla="*/ 1150 h 2487"/>
                  <a:gd name="T44" fmla="*/ 3298 w 3913"/>
                  <a:gd name="T45" fmla="*/ 1168 h 2487"/>
                  <a:gd name="T46" fmla="*/ 3088 w 3913"/>
                  <a:gd name="T47" fmla="*/ 1216 h 2487"/>
                  <a:gd name="T48" fmla="*/ 3064 w 3913"/>
                  <a:gd name="T49" fmla="*/ 1102 h 2487"/>
                  <a:gd name="T50" fmla="*/ 2962 w 3913"/>
                  <a:gd name="T51" fmla="*/ 1024 h 2487"/>
                  <a:gd name="T52" fmla="*/ 2878 w 3913"/>
                  <a:gd name="T53" fmla="*/ 952 h 2487"/>
                  <a:gd name="T54" fmla="*/ 2944 w 3913"/>
                  <a:gd name="T55" fmla="*/ 892 h 2487"/>
                  <a:gd name="T56" fmla="*/ 2974 w 3913"/>
                  <a:gd name="T57" fmla="*/ 802 h 2487"/>
                  <a:gd name="T58" fmla="*/ 2914 w 3913"/>
                  <a:gd name="T59" fmla="*/ 688 h 2487"/>
                  <a:gd name="T60" fmla="*/ 2880 w 3913"/>
                  <a:gd name="T61" fmla="*/ 525 h 2487"/>
                  <a:gd name="T62" fmla="*/ 2676 w 3913"/>
                  <a:gd name="T63" fmla="*/ 303 h 2487"/>
                  <a:gd name="T64" fmla="*/ 2536 w 3913"/>
                  <a:gd name="T65" fmla="*/ 336 h 2487"/>
                  <a:gd name="T66" fmla="*/ 2451 w 3913"/>
                  <a:gd name="T67" fmla="*/ 265 h 2487"/>
                  <a:gd name="T68" fmla="*/ 2359 w 3913"/>
                  <a:gd name="T69" fmla="*/ 117 h 2487"/>
                  <a:gd name="T70" fmla="*/ 2089 w 3913"/>
                  <a:gd name="T71" fmla="*/ 91 h 2487"/>
                  <a:gd name="T72" fmla="*/ 1948 w 3913"/>
                  <a:gd name="T73" fmla="*/ 76 h 2487"/>
                  <a:gd name="T74" fmla="*/ 1878 w 3913"/>
                  <a:gd name="T75" fmla="*/ 52 h 2487"/>
                  <a:gd name="T76" fmla="*/ 1714 w 3913"/>
                  <a:gd name="T77" fmla="*/ 43 h 2487"/>
                  <a:gd name="T78" fmla="*/ 1615 w 3913"/>
                  <a:gd name="T79" fmla="*/ 66 h 2487"/>
                  <a:gd name="T80" fmla="*/ 1456 w 3913"/>
                  <a:gd name="T81" fmla="*/ 159 h 2487"/>
                  <a:gd name="T82" fmla="*/ 1323 w 3913"/>
                  <a:gd name="T83" fmla="*/ 238 h 2487"/>
                  <a:gd name="T84" fmla="*/ 1120 w 3913"/>
                  <a:gd name="T85" fmla="*/ 175 h 2487"/>
                  <a:gd name="T86" fmla="*/ 1018 w 3913"/>
                  <a:gd name="T87" fmla="*/ 243 h 2487"/>
                  <a:gd name="T88" fmla="*/ 1122 w 3913"/>
                  <a:gd name="T89" fmla="*/ 376 h 2487"/>
                  <a:gd name="T90" fmla="*/ 733 w 3913"/>
                  <a:gd name="T91" fmla="*/ 343 h 2487"/>
                  <a:gd name="T92" fmla="*/ 472 w 3913"/>
                  <a:gd name="T93" fmla="*/ 414 h 2487"/>
                  <a:gd name="T94" fmla="*/ 309 w 3913"/>
                  <a:gd name="T95" fmla="*/ 624 h 2487"/>
                  <a:gd name="T96" fmla="*/ 153 w 3913"/>
                  <a:gd name="T97" fmla="*/ 763 h 2487"/>
                  <a:gd name="T98" fmla="*/ 22 w 3913"/>
                  <a:gd name="T99" fmla="*/ 985 h 2487"/>
                  <a:gd name="T100" fmla="*/ 0 w 3913"/>
                  <a:gd name="T101" fmla="*/ 1167 h 2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13" h="2487">
                    <a:moveTo>
                      <a:pt x="0" y="1167"/>
                    </a:moveTo>
                    <a:lnTo>
                      <a:pt x="144" y="1248"/>
                    </a:lnTo>
                    <a:lnTo>
                      <a:pt x="229" y="1192"/>
                    </a:lnTo>
                    <a:lnTo>
                      <a:pt x="385" y="1224"/>
                    </a:lnTo>
                    <a:lnTo>
                      <a:pt x="490" y="1185"/>
                    </a:lnTo>
                    <a:lnTo>
                      <a:pt x="502" y="1324"/>
                    </a:lnTo>
                    <a:lnTo>
                      <a:pt x="691" y="1447"/>
                    </a:lnTo>
                    <a:lnTo>
                      <a:pt x="1095" y="1521"/>
                    </a:lnTo>
                    <a:lnTo>
                      <a:pt x="1023" y="1621"/>
                    </a:lnTo>
                    <a:lnTo>
                      <a:pt x="991" y="1734"/>
                    </a:lnTo>
                    <a:lnTo>
                      <a:pt x="1045" y="1834"/>
                    </a:lnTo>
                    <a:lnTo>
                      <a:pt x="1206" y="1831"/>
                    </a:lnTo>
                    <a:lnTo>
                      <a:pt x="1344" y="1906"/>
                    </a:lnTo>
                    <a:lnTo>
                      <a:pt x="1461" y="1936"/>
                    </a:lnTo>
                    <a:lnTo>
                      <a:pt x="1662" y="1888"/>
                    </a:lnTo>
                    <a:lnTo>
                      <a:pt x="1726" y="1975"/>
                    </a:lnTo>
                    <a:lnTo>
                      <a:pt x="1776" y="2115"/>
                    </a:lnTo>
                    <a:lnTo>
                      <a:pt x="2056" y="2224"/>
                    </a:lnTo>
                    <a:lnTo>
                      <a:pt x="2116" y="2185"/>
                    </a:lnTo>
                    <a:lnTo>
                      <a:pt x="2188" y="2182"/>
                    </a:lnTo>
                    <a:lnTo>
                      <a:pt x="2212" y="2130"/>
                    </a:lnTo>
                    <a:lnTo>
                      <a:pt x="2293" y="2197"/>
                    </a:lnTo>
                    <a:lnTo>
                      <a:pt x="2317" y="2287"/>
                    </a:lnTo>
                    <a:lnTo>
                      <a:pt x="2290" y="2385"/>
                    </a:lnTo>
                    <a:lnTo>
                      <a:pt x="2401" y="2455"/>
                    </a:lnTo>
                    <a:lnTo>
                      <a:pt x="2545" y="2457"/>
                    </a:lnTo>
                    <a:lnTo>
                      <a:pt x="2712" y="2487"/>
                    </a:lnTo>
                    <a:lnTo>
                      <a:pt x="2973" y="2340"/>
                    </a:lnTo>
                    <a:lnTo>
                      <a:pt x="3060" y="2353"/>
                    </a:lnTo>
                    <a:lnTo>
                      <a:pt x="3313" y="2220"/>
                    </a:lnTo>
                    <a:lnTo>
                      <a:pt x="3372" y="2247"/>
                    </a:lnTo>
                    <a:lnTo>
                      <a:pt x="3490" y="2254"/>
                    </a:lnTo>
                    <a:lnTo>
                      <a:pt x="3586" y="2086"/>
                    </a:lnTo>
                    <a:lnTo>
                      <a:pt x="3748" y="2076"/>
                    </a:lnTo>
                    <a:lnTo>
                      <a:pt x="3795" y="1983"/>
                    </a:lnTo>
                    <a:lnTo>
                      <a:pt x="3913" y="1968"/>
                    </a:lnTo>
                    <a:lnTo>
                      <a:pt x="3848" y="1888"/>
                    </a:lnTo>
                    <a:lnTo>
                      <a:pt x="3776" y="1749"/>
                    </a:lnTo>
                    <a:lnTo>
                      <a:pt x="3680" y="1614"/>
                    </a:lnTo>
                    <a:lnTo>
                      <a:pt x="3579" y="1499"/>
                    </a:lnTo>
                    <a:lnTo>
                      <a:pt x="3562" y="1366"/>
                    </a:lnTo>
                    <a:lnTo>
                      <a:pt x="3514" y="1300"/>
                    </a:lnTo>
                    <a:lnTo>
                      <a:pt x="3436" y="1246"/>
                    </a:lnTo>
                    <a:lnTo>
                      <a:pt x="3442" y="1150"/>
                    </a:lnTo>
                    <a:lnTo>
                      <a:pt x="3376" y="1132"/>
                    </a:lnTo>
                    <a:lnTo>
                      <a:pt x="3298" y="1168"/>
                    </a:lnTo>
                    <a:lnTo>
                      <a:pt x="3190" y="1204"/>
                    </a:lnTo>
                    <a:lnTo>
                      <a:pt x="3088" y="1216"/>
                    </a:lnTo>
                    <a:lnTo>
                      <a:pt x="3070" y="1162"/>
                    </a:lnTo>
                    <a:lnTo>
                      <a:pt x="3064" y="1102"/>
                    </a:lnTo>
                    <a:lnTo>
                      <a:pt x="3040" y="1048"/>
                    </a:lnTo>
                    <a:lnTo>
                      <a:pt x="2962" y="1024"/>
                    </a:lnTo>
                    <a:lnTo>
                      <a:pt x="2908" y="1006"/>
                    </a:lnTo>
                    <a:lnTo>
                      <a:pt x="2878" y="952"/>
                    </a:lnTo>
                    <a:lnTo>
                      <a:pt x="2884" y="898"/>
                    </a:lnTo>
                    <a:lnTo>
                      <a:pt x="2944" y="892"/>
                    </a:lnTo>
                    <a:lnTo>
                      <a:pt x="2944" y="844"/>
                    </a:lnTo>
                    <a:lnTo>
                      <a:pt x="2974" y="802"/>
                    </a:lnTo>
                    <a:lnTo>
                      <a:pt x="2932" y="748"/>
                    </a:lnTo>
                    <a:lnTo>
                      <a:pt x="2914" y="688"/>
                    </a:lnTo>
                    <a:lnTo>
                      <a:pt x="2938" y="634"/>
                    </a:lnTo>
                    <a:lnTo>
                      <a:pt x="2880" y="525"/>
                    </a:lnTo>
                    <a:lnTo>
                      <a:pt x="2859" y="451"/>
                    </a:lnTo>
                    <a:lnTo>
                      <a:pt x="2676" y="303"/>
                    </a:lnTo>
                    <a:lnTo>
                      <a:pt x="2583" y="304"/>
                    </a:lnTo>
                    <a:lnTo>
                      <a:pt x="2536" y="336"/>
                    </a:lnTo>
                    <a:lnTo>
                      <a:pt x="2454" y="346"/>
                    </a:lnTo>
                    <a:lnTo>
                      <a:pt x="2451" y="265"/>
                    </a:lnTo>
                    <a:lnTo>
                      <a:pt x="2419" y="148"/>
                    </a:lnTo>
                    <a:lnTo>
                      <a:pt x="2359" y="117"/>
                    </a:lnTo>
                    <a:lnTo>
                      <a:pt x="2185" y="64"/>
                    </a:lnTo>
                    <a:lnTo>
                      <a:pt x="2089" y="91"/>
                    </a:lnTo>
                    <a:lnTo>
                      <a:pt x="2014" y="139"/>
                    </a:lnTo>
                    <a:lnTo>
                      <a:pt x="1948" y="76"/>
                    </a:lnTo>
                    <a:lnTo>
                      <a:pt x="1929" y="16"/>
                    </a:lnTo>
                    <a:lnTo>
                      <a:pt x="1878" y="52"/>
                    </a:lnTo>
                    <a:lnTo>
                      <a:pt x="1809" y="0"/>
                    </a:lnTo>
                    <a:lnTo>
                      <a:pt x="1714" y="43"/>
                    </a:lnTo>
                    <a:lnTo>
                      <a:pt x="1722" y="111"/>
                    </a:lnTo>
                    <a:lnTo>
                      <a:pt x="1615" y="66"/>
                    </a:lnTo>
                    <a:lnTo>
                      <a:pt x="1527" y="102"/>
                    </a:lnTo>
                    <a:lnTo>
                      <a:pt x="1456" y="159"/>
                    </a:lnTo>
                    <a:lnTo>
                      <a:pt x="1351" y="156"/>
                    </a:lnTo>
                    <a:lnTo>
                      <a:pt x="1323" y="238"/>
                    </a:lnTo>
                    <a:lnTo>
                      <a:pt x="1203" y="235"/>
                    </a:lnTo>
                    <a:lnTo>
                      <a:pt x="1120" y="175"/>
                    </a:lnTo>
                    <a:lnTo>
                      <a:pt x="964" y="193"/>
                    </a:lnTo>
                    <a:lnTo>
                      <a:pt x="1018" y="243"/>
                    </a:lnTo>
                    <a:lnTo>
                      <a:pt x="1119" y="288"/>
                    </a:lnTo>
                    <a:lnTo>
                      <a:pt x="1122" y="376"/>
                    </a:lnTo>
                    <a:lnTo>
                      <a:pt x="901" y="366"/>
                    </a:lnTo>
                    <a:lnTo>
                      <a:pt x="733" y="343"/>
                    </a:lnTo>
                    <a:lnTo>
                      <a:pt x="574" y="358"/>
                    </a:lnTo>
                    <a:lnTo>
                      <a:pt x="472" y="414"/>
                    </a:lnTo>
                    <a:lnTo>
                      <a:pt x="469" y="498"/>
                    </a:lnTo>
                    <a:lnTo>
                      <a:pt x="309" y="624"/>
                    </a:lnTo>
                    <a:lnTo>
                      <a:pt x="258" y="696"/>
                    </a:lnTo>
                    <a:lnTo>
                      <a:pt x="153" y="763"/>
                    </a:lnTo>
                    <a:lnTo>
                      <a:pt x="21" y="855"/>
                    </a:lnTo>
                    <a:lnTo>
                      <a:pt x="22" y="985"/>
                    </a:lnTo>
                    <a:lnTo>
                      <a:pt x="36" y="1075"/>
                    </a:lnTo>
                    <a:lnTo>
                      <a:pt x="0" y="1167"/>
                    </a:lnTo>
                    <a:close/>
                  </a:path>
                </a:pathLst>
              </a:custGeom>
              <a:solidFill>
                <a:schemeClr val="bg2"/>
              </a:solidFill>
              <a:ln w="19050" cmpd="sng">
                <a:solidFill>
                  <a:srgbClr val="FFFFFF"/>
                </a:solidFill>
                <a:prstDash val="solid"/>
                <a:round/>
                <a:headEnd/>
                <a:tailEnd/>
              </a:ln>
              <a:effectLst>
                <a:outerShdw dist="28398" dir="6993903" algn="ctr" rotWithShape="0">
                  <a:srgbClr val="B2B2B2">
                    <a:alpha val="50000"/>
                  </a:srgbClr>
                </a:outerShdw>
              </a:effectLst>
            </p:spPr>
            <p:txBody>
              <a:bodyPr/>
              <a:lstStyle/>
              <a:p>
                <a:endParaRPr lang="en-US"/>
              </a:p>
            </p:txBody>
          </p:sp>
        </p:grpSp>
        <p:pic>
          <p:nvPicPr>
            <p:cNvPr id="42" name="Picture 41"/>
            <p:cNvPicPr>
              <a:picLocks noChangeAspect="1"/>
            </p:cNvPicPr>
            <p:nvPr/>
          </p:nvPicPr>
          <p:blipFill>
            <a:blip r:embed="rId2" cstate="print">
              <a:clrChange>
                <a:clrFrom>
                  <a:srgbClr val="FFFFFF"/>
                </a:clrFrom>
                <a:clrTo>
                  <a:srgbClr val="FFFFFF">
                    <a:alpha val="0"/>
                  </a:srgbClr>
                </a:clrTo>
              </a:clrChange>
              <a:duotone>
                <a:prstClr val="black"/>
                <a:schemeClr val="tx1">
                  <a:tint val="45000"/>
                  <a:satMod val="400000"/>
                </a:schemeClr>
              </a:duotone>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987550" y="0"/>
              <a:ext cx="2145030" cy="1588770"/>
            </a:xfrm>
            <a:prstGeom prst="rect">
              <a:avLst/>
            </a:prstGeom>
          </p:spPr>
        </p:pic>
      </p:grpSp>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10" name="TextBox 9"/>
          <p:cNvSpPr txBox="1"/>
          <p:nvPr/>
        </p:nvSpPr>
        <p:spPr>
          <a:xfrm>
            <a:off x="334783" y="877086"/>
            <a:ext cx="7085128" cy="3170099"/>
          </a:xfrm>
          <a:prstGeom prst="rect">
            <a:avLst/>
          </a:prstGeom>
          <a:noFill/>
        </p:spPr>
        <p:txBody>
          <a:bodyPr wrap="square" lIns="91440" tIns="45720" rIns="91440" bIns="45720" rtlCol="0" anchor="t">
            <a:spAutoFit/>
          </a:bodyPr>
          <a:lstStyle/>
          <a:p>
            <a:pPr>
              <a:spcBef>
                <a:spcPts val="600"/>
              </a:spcBef>
              <a:spcAft>
                <a:spcPts val="600"/>
              </a:spcAft>
            </a:pPr>
            <a:r>
              <a:rPr lang="en-US" sz="2000" dirty="0">
                <a:latin typeface="Gotham"/>
                <a:ea typeface="+mn-lt"/>
                <a:cs typeface="+mn-lt"/>
              </a:rPr>
              <a:t>Water filtration plants at </a:t>
            </a:r>
            <a:r>
              <a:rPr lang="en-US" sz="2000" b="1" dirty="0">
                <a:latin typeface="Gotham"/>
                <a:ea typeface="+mn-lt"/>
                <a:cs typeface="+mn-lt"/>
              </a:rPr>
              <a:t>32 TCF Schools:</a:t>
            </a:r>
            <a:endParaRPr lang="en-US" sz="2000" dirty="0">
              <a:latin typeface="Gotham"/>
              <a:ea typeface="+mn-lt"/>
              <a:cs typeface="+mn-lt"/>
            </a:endParaRPr>
          </a:p>
          <a:p>
            <a:pPr marL="228600" indent="-228600">
              <a:spcBef>
                <a:spcPts val="600"/>
              </a:spcBef>
              <a:spcAft>
                <a:spcPts val="600"/>
              </a:spcAft>
              <a:buFont typeface="Arial" panose="020B0604020202020204" pitchFamily="34" charset="0"/>
              <a:buChar char="•"/>
            </a:pPr>
            <a:r>
              <a:rPr lang="en-US" sz="2000" dirty="0">
                <a:latin typeface="Gotham"/>
              </a:rPr>
              <a:t>Across Punjab (20)</a:t>
            </a:r>
            <a:r>
              <a:rPr lang="en-US" sz="2000" dirty="0">
                <a:latin typeface="Gotham"/>
                <a:ea typeface="+mn-lt"/>
                <a:cs typeface="+mn-lt"/>
              </a:rPr>
              <a:t>, Sindh (11) and </a:t>
            </a:r>
            <a:r>
              <a:rPr lang="en-US" sz="2000" dirty="0" err="1">
                <a:latin typeface="Gotham"/>
                <a:ea typeface="+mn-lt"/>
                <a:cs typeface="+mn-lt"/>
              </a:rPr>
              <a:t>Balochistan</a:t>
            </a:r>
            <a:r>
              <a:rPr lang="en-US" sz="2000" dirty="0">
                <a:latin typeface="Gotham"/>
                <a:ea typeface="+mn-lt"/>
                <a:cs typeface="+mn-lt"/>
              </a:rPr>
              <a:t> (1) </a:t>
            </a:r>
          </a:p>
          <a:p>
            <a:pPr marL="228600" indent="-228600">
              <a:spcBef>
                <a:spcPts val="600"/>
              </a:spcBef>
              <a:spcAft>
                <a:spcPts val="600"/>
              </a:spcAft>
              <a:buFont typeface="Arial" panose="020B0604020202020204" pitchFamily="34" charset="0"/>
              <a:buChar char="•"/>
            </a:pPr>
            <a:r>
              <a:rPr lang="en-US" sz="2000" dirty="0">
                <a:latin typeface="Gotham"/>
              </a:rPr>
              <a:t>20 water plants are solar-powered (two-thirds)</a:t>
            </a:r>
            <a:endParaRPr lang="en-US" sz="2000" dirty="0">
              <a:latin typeface="Gotham"/>
              <a:cs typeface="Calibri"/>
            </a:endParaRPr>
          </a:p>
          <a:p>
            <a:pPr marL="228600" indent="-228600">
              <a:spcBef>
                <a:spcPts val="600"/>
              </a:spcBef>
              <a:spcAft>
                <a:spcPts val="600"/>
              </a:spcAft>
              <a:buFont typeface="Arial" panose="020B0604020202020204" pitchFamily="34" charset="0"/>
              <a:buChar char="•"/>
            </a:pPr>
            <a:r>
              <a:rPr lang="en-US" sz="2000" dirty="0">
                <a:latin typeface="Gotham"/>
                <a:cs typeface="Calibri"/>
              </a:rPr>
              <a:t>10 are Reverse Osmosis (one-thirds)</a:t>
            </a:r>
          </a:p>
          <a:p>
            <a:pPr marL="228600" indent="-228600">
              <a:spcBef>
                <a:spcPts val="600"/>
              </a:spcBef>
              <a:spcAft>
                <a:spcPts val="600"/>
              </a:spcAft>
              <a:buFont typeface="Arial" panose="020B0604020202020204" pitchFamily="34" charset="0"/>
              <a:buChar char="•"/>
            </a:pPr>
            <a:r>
              <a:rPr lang="en-US" sz="2000" dirty="0">
                <a:latin typeface="Gotham"/>
              </a:rPr>
              <a:t>Physically located within TCF school premises </a:t>
            </a:r>
          </a:p>
          <a:p>
            <a:pPr marL="228600" indent="-228600">
              <a:spcBef>
                <a:spcPts val="600"/>
              </a:spcBef>
              <a:spcAft>
                <a:spcPts val="600"/>
              </a:spcAft>
              <a:buFont typeface="Arial" panose="020B0604020202020204" pitchFamily="34" charset="0"/>
              <a:buChar char="•"/>
            </a:pPr>
            <a:r>
              <a:rPr lang="en-US" sz="2000" dirty="0">
                <a:latin typeface="Gotham"/>
                <a:cs typeface="Calibri"/>
              </a:rPr>
              <a:t>Serving ~50,000 people daily</a:t>
            </a:r>
          </a:p>
          <a:p>
            <a:pPr marL="228600" indent="-228600">
              <a:spcBef>
                <a:spcPts val="600"/>
              </a:spcBef>
              <a:spcAft>
                <a:spcPts val="600"/>
              </a:spcAft>
              <a:buFont typeface="Arial" panose="020B0604020202020204" pitchFamily="34" charset="0"/>
              <a:buChar char="•"/>
            </a:pPr>
            <a:r>
              <a:rPr lang="en-US" sz="2000" dirty="0">
                <a:latin typeface="Gotham"/>
              </a:rPr>
              <a:t>Clean water for school and community, free of cost</a:t>
            </a:r>
            <a:endParaRPr lang="en-US" sz="2000" dirty="0">
              <a:latin typeface="Gotham"/>
              <a:cs typeface="Calibri"/>
            </a:endParaRPr>
          </a:p>
        </p:txBody>
      </p:sp>
      <p:pic>
        <p:nvPicPr>
          <p:cNvPr id="52" name="Picture 51">
            <a:extLst>
              <a:ext uri="{FF2B5EF4-FFF2-40B4-BE49-F238E27FC236}">
                <a16:creationId xmlns:a16="http://schemas.microsoft.com/office/drawing/2014/main" id="{CE0D6C2D-09A5-46AA-B41A-873EDE391F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20799" y="4561873"/>
            <a:ext cx="2691379" cy="2018535"/>
          </a:xfrm>
          <a:prstGeom prst="rect">
            <a:avLst/>
          </a:prstGeom>
        </p:spPr>
      </p:pic>
      <p:cxnSp>
        <p:nvCxnSpPr>
          <p:cNvPr id="36" name="肘形连接符 139">
            <a:extLst>
              <a:ext uri="{FF2B5EF4-FFF2-40B4-BE49-F238E27FC236}">
                <a16:creationId xmlns:a16="http://schemas.microsoft.com/office/drawing/2014/main" id="{1A68DFD5-0ACE-2D98-D871-3268DBFC8972}"/>
              </a:ext>
            </a:extLst>
          </p:cNvPr>
          <p:cNvCxnSpPr/>
          <p:nvPr/>
        </p:nvCxnSpPr>
        <p:spPr>
          <a:xfrm rot="5400000" flipH="1" flipV="1">
            <a:off x="6443569" y="3957449"/>
            <a:ext cx="986003" cy="725525"/>
          </a:xfrm>
          <a:prstGeom prst="bentConnector3">
            <a:avLst>
              <a:gd name="adj1" fmla="val 50000"/>
            </a:avLst>
          </a:prstGeom>
          <a:noFill/>
          <a:ln w="9525">
            <a:solidFill>
              <a:srgbClr val="C00000"/>
            </a:solidFill>
            <a:prstDash val="sysDash"/>
            <a:miter lim="800000"/>
            <a:headEnd/>
            <a:tailEnd/>
          </a:ln>
        </p:spPr>
      </p:cxnSp>
      <p:grpSp>
        <p:nvGrpSpPr>
          <p:cNvPr id="37" name="组合 79">
            <a:extLst>
              <a:ext uri="{FF2B5EF4-FFF2-40B4-BE49-F238E27FC236}">
                <a16:creationId xmlns:a16="http://schemas.microsoft.com/office/drawing/2014/main" id="{29420474-A0BB-6254-15BC-286CC438E276}"/>
              </a:ext>
            </a:extLst>
          </p:cNvPr>
          <p:cNvGrpSpPr/>
          <p:nvPr/>
        </p:nvGrpSpPr>
        <p:grpSpPr>
          <a:xfrm>
            <a:off x="5612178" y="4872933"/>
            <a:ext cx="2410897" cy="885364"/>
            <a:chOff x="5532149" y="3516735"/>
            <a:chExt cx="2037163" cy="949683"/>
          </a:xfrm>
        </p:grpSpPr>
        <p:sp>
          <p:nvSpPr>
            <p:cNvPr id="59" name="圆角矩形 80">
              <a:extLst>
                <a:ext uri="{FF2B5EF4-FFF2-40B4-BE49-F238E27FC236}">
                  <a16:creationId xmlns:a16="http://schemas.microsoft.com/office/drawing/2014/main" id="{03547A10-0297-6977-BBD5-4BB4C23CF1B0}"/>
                </a:ext>
              </a:extLst>
            </p:cNvPr>
            <p:cNvSpPr/>
            <p:nvPr/>
          </p:nvSpPr>
          <p:spPr>
            <a:xfrm>
              <a:off x="5532149" y="3716944"/>
              <a:ext cx="1827489" cy="749474"/>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60" name="圆角矩形 45">
              <a:extLst>
                <a:ext uri="{FF2B5EF4-FFF2-40B4-BE49-F238E27FC236}">
                  <a16:creationId xmlns:a16="http://schemas.microsoft.com/office/drawing/2014/main" id="{2A7C7C82-B766-A54F-DE9C-67716EB12AF0}"/>
                </a:ext>
              </a:extLst>
            </p:cNvPr>
            <p:cNvSpPr/>
            <p:nvPr/>
          </p:nvSpPr>
          <p:spPr>
            <a:xfrm>
              <a:off x="5590922" y="3516735"/>
              <a:ext cx="1626098" cy="433076"/>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kern="0" dirty="0" err="1"/>
                <a:t>Balochistan</a:t>
              </a:r>
              <a:endParaRPr lang="en-US" altLang="zh-CN" b="1" kern="0" dirty="0"/>
            </a:p>
          </p:txBody>
        </p:sp>
        <p:sp>
          <p:nvSpPr>
            <p:cNvPr id="61" name="Text Box 16">
              <a:extLst>
                <a:ext uri="{FF2B5EF4-FFF2-40B4-BE49-F238E27FC236}">
                  <a16:creationId xmlns:a16="http://schemas.microsoft.com/office/drawing/2014/main" id="{45CAFBD0-856A-19F0-63BB-A3C38AE1DCF6}"/>
                </a:ext>
              </a:extLst>
            </p:cNvPr>
            <p:cNvSpPr txBox="1">
              <a:spLocks noChangeArrowheads="1"/>
            </p:cNvSpPr>
            <p:nvPr/>
          </p:nvSpPr>
          <p:spPr bwMode="auto">
            <a:xfrm>
              <a:off x="5590919" y="4054676"/>
              <a:ext cx="1978393" cy="396163"/>
            </a:xfrm>
            <a:prstGeom prst="rect">
              <a:avLst/>
            </a:prstGeom>
            <a:noFill/>
            <a:ln w="12700">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fontAlgn="b">
                <a:buFont typeface="Arial" panose="020B0604020202020204" pitchFamily="34" charset="0"/>
                <a:buChar char="•"/>
              </a:pPr>
              <a:r>
                <a:rPr lang="en-US" dirty="0" err="1"/>
                <a:t>Lasbela</a:t>
              </a:r>
              <a:endParaRPr lang="en-US" dirty="0"/>
            </a:p>
          </p:txBody>
        </p:sp>
      </p:grpSp>
      <p:sp>
        <p:nvSpPr>
          <p:cNvPr id="44" name="Oval 43">
            <a:extLst>
              <a:ext uri="{FF2B5EF4-FFF2-40B4-BE49-F238E27FC236}">
                <a16:creationId xmlns:a16="http://schemas.microsoft.com/office/drawing/2014/main" id="{C58BF339-B1AD-4259-9F84-A3F147D0C638}"/>
              </a:ext>
            </a:extLst>
          </p:cNvPr>
          <p:cNvSpPr>
            <a:spLocks noChangeArrowheads="1"/>
          </p:cNvSpPr>
          <p:nvPr/>
        </p:nvSpPr>
        <p:spPr bwMode="gray">
          <a:xfrm>
            <a:off x="7237474" y="3723644"/>
            <a:ext cx="118727" cy="10945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kern="0" dirty="0">
              <a:solidFill>
                <a:sysClr val="windowText" lastClr="000000"/>
              </a:solidFill>
              <a:latin typeface="Calibri" pitchFamily="34" charset="0"/>
            </a:endParaRPr>
          </a:p>
        </p:txBody>
      </p:sp>
      <p:grpSp>
        <p:nvGrpSpPr>
          <p:cNvPr id="45" name="组合 67">
            <a:extLst>
              <a:ext uri="{FF2B5EF4-FFF2-40B4-BE49-F238E27FC236}">
                <a16:creationId xmlns:a16="http://schemas.microsoft.com/office/drawing/2014/main" id="{107106AC-5B39-7261-442F-3AA17777B972}"/>
              </a:ext>
            </a:extLst>
          </p:cNvPr>
          <p:cNvGrpSpPr/>
          <p:nvPr/>
        </p:nvGrpSpPr>
        <p:grpSpPr>
          <a:xfrm>
            <a:off x="8137430" y="4866706"/>
            <a:ext cx="3229070" cy="1916416"/>
            <a:chOff x="7268077" y="3512095"/>
            <a:chExt cx="2109658" cy="6829480"/>
          </a:xfrm>
        </p:grpSpPr>
        <p:sp>
          <p:nvSpPr>
            <p:cNvPr id="56" name="圆角矩形 68">
              <a:extLst>
                <a:ext uri="{FF2B5EF4-FFF2-40B4-BE49-F238E27FC236}">
                  <a16:creationId xmlns:a16="http://schemas.microsoft.com/office/drawing/2014/main" id="{A20EBB0F-3782-1B27-FC44-4D1FA5D1BC43}"/>
                </a:ext>
              </a:extLst>
            </p:cNvPr>
            <p:cNvSpPr/>
            <p:nvPr/>
          </p:nvSpPr>
          <p:spPr>
            <a:xfrm>
              <a:off x="7268077" y="4116365"/>
              <a:ext cx="2109658" cy="5599339"/>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57" name="圆角矩形 45">
              <a:extLst>
                <a:ext uri="{FF2B5EF4-FFF2-40B4-BE49-F238E27FC236}">
                  <a16:creationId xmlns:a16="http://schemas.microsoft.com/office/drawing/2014/main" id="{4218D357-8C7E-7523-5CD9-3E7D15AB1150}"/>
                </a:ext>
              </a:extLst>
            </p:cNvPr>
            <p:cNvSpPr/>
            <p:nvPr/>
          </p:nvSpPr>
          <p:spPr>
            <a:xfrm>
              <a:off x="7430312" y="3512095"/>
              <a:ext cx="1661828" cy="1249124"/>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kern="0" dirty="0" err="1"/>
                <a:t>Sindh</a:t>
              </a:r>
              <a:endParaRPr lang="en-US" altLang="zh-CN" b="1" kern="0" dirty="0"/>
            </a:p>
          </p:txBody>
        </p:sp>
        <p:sp>
          <p:nvSpPr>
            <p:cNvPr id="58" name="Text Box 16">
              <a:extLst>
                <a:ext uri="{FF2B5EF4-FFF2-40B4-BE49-F238E27FC236}">
                  <a16:creationId xmlns:a16="http://schemas.microsoft.com/office/drawing/2014/main" id="{37D52448-7E3B-AD2A-D352-5249192C4552}"/>
                </a:ext>
              </a:extLst>
            </p:cNvPr>
            <p:cNvSpPr txBox="1">
              <a:spLocks noChangeArrowheads="1"/>
            </p:cNvSpPr>
            <p:nvPr/>
          </p:nvSpPr>
          <p:spPr bwMode="auto">
            <a:xfrm>
              <a:off x="7327491" y="4454094"/>
              <a:ext cx="2030123" cy="5887481"/>
            </a:xfrm>
            <a:prstGeom prst="rect">
              <a:avLst/>
            </a:prstGeom>
            <a:noFill/>
            <a:ln w="12700">
              <a:noFill/>
              <a:miter lim="800000"/>
              <a:headEnd/>
              <a:tailEnd/>
            </a:ln>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132160" fontAlgn="b">
                <a:buFont typeface="Arial" panose="020B0604020202020204" pitchFamily="34" charset="0"/>
                <a:buChar char="•"/>
              </a:pPr>
              <a:endParaRPr lang="en-US" dirty="0"/>
            </a:p>
            <a:p>
              <a:pPr marL="214313" indent="-132160" fontAlgn="b">
                <a:buFont typeface="Arial" panose="020B0604020202020204" pitchFamily="34" charset="0"/>
                <a:buChar char="•"/>
              </a:pPr>
              <a:r>
                <a:rPr lang="en-US" dirty="0"/>
                <a:t>Karachi</a:t>
              </a:r>
            </a:p>
            <a:p>
              <a:pPr marL="214313" indent="-132160" fontAlgn="b">
                <a:buFont typeface="Arial" panose="020B0604020202020204" pitchFamily="34" charset="0"/>
                <a:buChar char="•"/>
              </a:pPr>
              <a:r>
                <a:rPr lang="en-US" dirty="0" err="1"/>
                <a:t>Dadu</a:t>
              </a:r>
              <a:endParaRPr lang="en-US" dirty="0"/>
            </a:p>
            <a:p>
              <a:pPr marL="214313" indent="-132160" fontAlgn="b">
                <a:buFont typeface="Arial" panose="020B0604020202020204" pitchFamily="34" charset="0"/>
                <a:buChar char="•"/>
              </a:pPr>
              <a:r>
                <a:rPr lang="en-US" dirty="0" err="1"/>
                <a:t>Naushehro</a:t>
              </a:r>
              <a:r>
                <a:rPr lang="en-US" dirty="0"/>
                <a:t> </a:t>
              </a:r>
              <a:r>
                <a:rPr lang="en-US" dirty="0" err="1"/>
                <a:t>Feroze</a:t>
              </a:r>
              <a:endParaRPr lang="en-US" dirty="0"/>
            </a:p>
            <a:p>
              <a:pPr marL="214313" indent="-132160" fontAlgn="b">
                <a:buFont typeface="Arial" panose="020B0604020202020204" pitchFamily="34" charset="0"/>
                <a:buChar char="•"/>
              </a:pPr>
              <a:r>
                <a:rPr lang="en-US" dirty="0" err="1"/>
                <a:t>Umerkot</a:t>
              </a:r>
              <a:endParaRPr lang="en-US" dirty="0"/>
            </a:p>
          </p:txBody>
        </p:sp>
      </p:grpSp>
      <p:sp>
        <p:nvSpPr>
          <p:cNvPr id="46" name="Oval 45">
            <a:extLst>
              <a:ext uri="{FF2B5EF4-FFF2-40B4-BE49-F238E27FC236}">
                <a16:creationId xmlns:a16="http://schemas.microsoft.com/office/drawing/2014/main" id="{D56395FC-F6A6-23AB-9F9A-62103BBCD094}"/>
              </a:ext>
            </a:extLst>
          </p:cNvPr>
          <p:cNvSpPr>
            <a:spLocks noChangeArrowheads="1"/>
          </p:cNvSpPr>
          <p:nvPr/>
        </p:nvSpPr>
        <p:spPr bwMode="gray">
          <a:xfrm>
            <a:off x="7978531" y="3776603"/>
            <a:ext cx="118727" cy="10945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kern="0" dirty="0">
              <a:solidFill>
                <a:sysClr val="windowText" lastClr="000000"/>
              </a:solidFill>
              <a:latin typeface="Calibri" pitchFamily="34" charset="0"/>
            </a:endParaRPr>
          </a:p>
        </p:txBody>
      </p:sp>
      <p:cxnSp>
        <p:nvCxnSpPr>
          <p:cNvPr id="47" name="肘形连接符 139">
            <a:extLst>
              <a:ext uri="{FF2B5EF4-FFF2-40B4-BE49-F238E27FC236}">
                <a16:creationId xmlns:a16="http://schemas.microsoft.com/office/drawing/2014/main" id="{B596B02B-E126-FDCA-FDF7-3A7E54F91E24}"/>
              </a:ext>
            </a:extLst>
          </p:cNvPr>
          <p:cNvCxnSpPr/>
          <p:nvPr/>
        </p:nvCxnSpPr>
        <p:spPr>
          <a:xfrm rot="10800000">
            <a:off x="8159972" y="3860552"/>
            <a:ext cx="1274462" cy="984842"/>
          </a:xfrm>
          <a:prstGeom prst="bentConnector3">
            <a:avLst>
              <a:gd name="adj1" fmla="val -2186"/>
            </a:avLst>
          </a:prstGeom>
          <a:noFill/>
          <a:ln w="9525">
            <a:solidFill>
              <a:srgbClr val="C00000"/>
            </a:solidFill>
            <a:prstDash val="sysDash"/>
            <a:miter lim="800000"/>
            <a:headEnd/>
            <a:tailEnd/>
          </a:ln>
        </p:spPr>
      </p:cxnSp>
      <p:sp>
        <p:nvSpPr>
          <p:cNvPr id="48" name="Oval 47">
            <a:extLst>
              <a:ext uri="{FF2B5EF4-FFF2-40B4-BE49-F238E27FC236}">
                <a16:creationId xmlns:a16="http://schemas.microsoft.com/office/drawing/2014/main" id="{51E93B6E-5A36-B0A9-DD76-09B007E00A84}"/>
              </a:ext>
            </a:extLst>
          </p:cNvPr>
          <p:cNvSpPr>
            <a:spLocks noChangeArrowheads="1"/>
          </p:cNvSpPr>
          <p:nvPr/>
        </p:nvSpPr>
        <p:spPr bwMode="gray">
          <a:xfrm>
            <a:off x="8905373" y="2973256"/>
            <a:ext cx="118727" cy="109457"/>
          </a:xfrm>
          <a:prstGeom prst="ellipse">
            <a:avLst/>
          </a:prstGeom>
          <a:solidFill>
            <a:schemeClr val="accent2"/>
          </a:solidFill>
          <a:ln w="12700">
            <a:solidFill>
              <a:schemeClr val="bg1"/>
            </a:solidFill>
            <a:round/>
            <a:headEnd/>
            <a:tailEnd/>
          </a:ln>
          <a:effectLst>
            <a:outerShdw dist="35921" dir="2700000" sx="66000" sy="66000" algn="ctr" rotWithShape="0">
              <a:srgbClr val="1C1C1C">
                <a:alpha val="50000"/>
              </a:srgbClr>
            </a:outerShdw>
          </a:effectLst>
        </p:spPr>
        <p:txBody>
          <a:bodyPr wrap="none"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350" kern="0" dirty="0">
              <a:solidFill>
                <a:sysClr val="windowText" lastClr="000000"/>
              </a:solidFill>
              <a:latin typeface="Calibri" pitchFamily="34" charset="0"/>
            </a:endParaRPr>
          </a:p>
        </p:txBody>
      </p:sp>
      <p:cxnSp>
        <p:nvCxnSpPr>
          <p:cNvPr id="49" name="肘形连接符 139">
            <a:extLst>
              <a:ext uri="{FF2B5EF4-FFF2-40B4-BE49-F238E27FC236}">
                <a16:creationId xmlns:a16="http://schemas.microsoft.com/office/drawing/2014/main" id="{A4E1C4A1-0D10-B545-1C94-A6983F00DEAE}"/>
              </a:ext>
            </a:extLst>
          </p:cNvPr>
          <p:cNvCxnSpPr/>
          <p:nvPr/>
        </p:nvCxnSpPr>
        <p:spPr>
          <a:xfrm rot="10800000" flipV="1">
            <a:off x="9006308" y="2301257"/>
            <a:ext cx="1092432" cy="708485"/>
          </a:xfrm>
          <a:prstGeom prst="bentConnector3">
            <a:avLst>
              <a:gd name="adj1" fmla="val 50000"/>
            </a:avLst>
          </a:prstGeom>
          <a:noFill/>
          <a:ln w="9525">
            <a:solidFill>
              <a:srgbClr val="C00000"/>
            </a:solidFill>
            <a:prstDash val="sysDash"/>
            <a:miter lim="800000"/>
            <a:headEnd/>
            <a:tailEnd/>
          </a:ln>
        </p:spPr>
      </p:cxnSp>
      <p:grpSp>
        <p:nvGrpSpPr>
          <p:cNvPr id="51" name="组合 73">
            <a:extLst>
              <a:ext uri="{FF2B5EF4-FFF2-40B4-BE49-F238E27FC236}">
                <a16:creationId xmlns:a16="http://schemas.microsoft.com/office/drawing/2014/main" id="{96C9BD73-8A55-23D2-C749-786FF30082B3}"/>
              </a:ext>
            </a:extLst>
          </p:cNvPr>
          <p:cNvGrpSpPr/>
          <p:nvPr/>
        </p:nvGrpSpPr>
        <p:grpSpPr>
          <a:xfrm>
            <a:off x="9898751" y="2130443"/>
            <a:ext cx="1981427" cy="3133211"/>
            <a:chOff x="8638958" y="1211299"/>
            <a:chExt cx="2109658" cy="9050163"/>
          </a:xfrm>
        </p:grpSpPr>
        <p:sp>
          <p:nvSpPr>
            <p:cNvPr id="53" name="圆角矩形 74">
              <a:extLst>
                <a:ext uri="{FF2B5EF4-FFF2-40B4-BE49-F238E27FC236}">
                  <a16:creationId xmlns:a16="http://schemas.microsoft.com/office/drawing/2014/main" id="{B642F654-10F7-CD4E-72DE-39AEBAA3C5DF}"/>
                </a:ext>
              </a:extLst>
            </p:cNvPr>
            <p:cNvSpPr/>
            <p:nvPr/>
          </p:nvSpPr>
          <p:spPr>
            <a:xfrm>
              <a:off x="8638958" y="1656022"/>
              <a:ext cx="2109658" cy="6919921"/>
            </a:xfrm>
            <a:prstGeom prst="roundRect">
              <a:avLst>
                <a:gd name="adj" fmla="val 11361"/>
              </a:avLst>
            </a:prstGeom>
            <a:noFill/>
            <a:ln w="9525">
              <a:solidFill>
                <a:schemeClr val="bg1">
                  <a:lumMod val="65000"/>
                </a:schemeClr>
              </a:solidFill>
              <a:prstDash val="sysDash"/>
              <a:miter lim="800000"/>
              <a:headEnd/>
              <a:tailEnd/>
            </a:ln>
          </p:spPr>
          <p:txBody>
            <a:bodyPr wrap="none" lIns="68554" tIns="34277" rIns="68554" bIns="34277"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280">
                <a:defRPr/>
              </a:pPr>
              <a:r>
                <a:rPr lang="en-US" altLang="zh-CN" sz="1350" kern="0" dirty="0">
                  <a:solidFill>
                    <a:sysClr val="windowText" lastClr="000000"/>
                  </a:solidFill>
                  <a:latin typeface="Calibri" pitchFamily="34" charset="0"/>
                  <a:ea typeface="微软雅黑" pitchFamily="34" charset="-122"/>
                  <a:cs typeface="Calibri" pitchFamily="34" charset="0"/>
                </a:rPr>
                <a:t>          </a:t>
              </a:r>
              <a:endParaRPr lang="zh-CN" altLang="en-US" sz="1350" kern="0" dirty="0">
                <a:solidFill>
                  <a:sysClr val="windowText" lastClr="000000"/>
                </a:solidFill>
                <a:latin typeface="Calibri" pitchFamily="34" charset="0"/>
                <a:ea typeface="微软雅黑" pitchFamily="34" charset="-122"/>
                <a:cs typeface="Calibri" pitchFamily="34" charset="0"/>
              </a:endParaRPr>
            </a:p>
          </p:txBody>
        </p:sp>
        <p:sp>
          <p:nvSpPr>
            <p:cNvPr id="54" name="圆角矩形 45">
              <a:extLst>
                <a:ext uri="{FF2B5EF4-FFF2-40B4-BE49-F238E27FC236}">
                  <a16:creationId xmlns:a16="http://schemas.microsoft.com/office/drawing/2014/main" id="{89198F62-B67B-9BEF-FE71-54675605F0B5}"/>
                </a:ext>
              </a:extLst>
            </p:cNvPr>
            <p:cNvSpPr/>
            <p:nvPr/>
          </p:nvSpPr>
          <p:spPr>
            <a:xfrm>
              <a:off x="8886572" y="1211299"/>
              <a:ext cx="1616719" cy="677590"/>
            </a:xfrm>
            <a:prstGeom prst="roundRect">
              <a:avLst>
                <a:gd name="adj" fmla="val 50000"/>
              </a:avLst>
            </a:prstGeom>
            <a:solidFill>
              <a:schemeClr val="bg1">
                <a:lumMod val="75000"/>
              </a:schemeClr>
            </a:solidFill>
            <a:ln w="19050" cmpd="sng">
              <a:solidFill>
                <a:srgbClr val="FFFFFF"/>
              </a:solidFill>
              <a:prstDash val="solid"/>
              <a:round/>
              <a:headEnd/>
              <a:tailEnd/>
            </a:ln>
            <a:effectLst>
              <a:outerShdw dist="28398" dir="6993903" algn="ctr" rotWithShape="0">
                <a:srgbClr val="B2B2B2">
                  <a:alpha val="50000"/>
                </a:srgbClr>
              </a:outerShdw>
            </a:effectLst>
          </p:spPr>
          <p:txBody>
            <a:bodyPr lIns="0" tIns="34277" rIns="0" bIns="34277" anchor="ctr" anchorCtr="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base">
                <a:spcBef>
                  <a:spcPct val="0"/>
                </a:spcBef>
                <a:spcAft>
                  <a:spcPct val="0"/>
                </a:spcAft>
              </a:pPr>
              <a:r>
                <a:rPr lang="en-US" altLang="zh-CN" b="1" kern="0" dirty="0"/>
                <a:t>Punjab</a:t>
              </a:r>
            </a:p>
          </p:txBody>
        </p:sp>
        <p:sp>
          <p:nvSpPr>
            <p:cNvPr id="55" name="Text Box 16">
              <a:extLst>
                <a:ext uri="{FF2B5EF4-FFF2-40B4-BE49-F238E27FC236}">
                  <a16:creationId xmlns:a16="http://schemas.microsoft.com/office/drawing/2014/main" id="{8839F598-46EE-8C5D-710E-3BEAFCF11ADE}"/>
                </a:ext>
              </a:extLst>
            </p:cNvPr>
            <p:cNvSpPr txBox="1">
              <a:spLocks noChangeArrowheads="1"/>
            </p:cNvSpPr>
            <p:nvPr/>
          </p:nvSpPr>
          <p:spPr bwMode="auto">
            <a:xfrm>
              <a:off x="8696172" y="1993752"/>
              <a:ext cx="1978392" cy="8267710"/>
            </a:xfrm>
            <a:prstGeom prst="rect">
              <a:avLst/>
            </a:prstGeom>
            <a:noFill/>
            <a:ln w="12700">
              <a:noFill/>
              <a:miter lim="800000"/>
              <a:headEnd/>
              <a:tailEnd/>
            </a:ln>
          </p:spPr>
          <p:txBody>
            <a:bodyPr wrap="square" numCol="1">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14313" indent="-214313" fontAlgn="b">
                <a:buFont typeface="Arial" panose="020B0604020202020204" pitchFamily="34" charset="0"/>
                <a:buChar char="•"/>
              </a:pPr>
              <a:r>
                <a:rPr lang="en-US" dirty="0"/>
                <a:t>Lahore</a:t>
              </a:r>
            </a:p>
            <a:p>
              <a:pPr marL="214313" indent="-214313" fontAlgn="b">
                <a:buFont typeface="Arial" panose="020B0604020202020204" pitchFamily="34" charset="0"/>
                <a:buChar char="•"/>
              </a:pPr>
              <a:r>
                <a:rPr lang="en-US" dirty="0" err="1"/>
                <a:t>Kasur</a:t>
              </a:r>
              <a:endParaRPr lang="en-US" dirty="0"/>
            </a:p>
            <a:p>
              <a:pPr marL="214313" indent="-214313" fontAlgn="b">
                <a:buFont typeface="Arial" panose="020B0604020202020204" pitchFamily="34" charset="0"/>
                <a:buChar char="•"/>
              </a:pPr>
              <a:r>
                <a:rPr lang="en-US" dirty="0" err="1"/>
                <a:t>Mianwali</a:t>
              </a:r>
              <a:endParaRPr lang="en-US" dirty="0"/>
            </a:p>
            <a:p>
              <a:pPr marL="214313" indent="-214313" fontAlgn="b">
                <a:buFont typeface="Arial" panose="020B0604020202020204" pitchFamily="34" charset="0"/>
                <a:buChar char="•"/>
              </a:pPr>
              <a:r>
                <a:rPr lang="en-US" dirty="0" err="1"/>
                <a:t>Muzaffargarh</a:t>
              </a:r>
              <a:endParaRPr lang="en-US" dirty="0"/>
            </a:p>
            <a:p>
              <a:pPr marL="214313" indent="-214313" fontAlgn="b">
                <a:buFont typeface="Arial" panose="020B0604020202020204" pitchFamily="34" charset="0"/>
                <a:buChar char="•"/>
              </a:pPr>
              <a:r>
                <a:rPr lang="en-US" dirty="0"/>
                <a:t>Narowal</a:t>
              </a:r>
            </a:p>
            <a:p>
              <a:pPr marL="214313" indent="-214313" fontAlgn="b">
                <a:buFont typeface="Arial" panose="020B0604020202020204" pitchFamily="34" charset="0"/>
                <a:buChar char="•"/>
              </a:pPr>
              <a:r>
                <a:rPr lang="en-US" dirty="0"/>
                <a:t>Rawalpindi</a:t>
              </a:r>
            </a:p>
            <a:p>
              <a:pPr marL="214313" indent="-214313" fontAlgn="b">
                <a:buFont typeface="Arial" panose="020B0604020202020204" pitchFamily="34" charset="0"/>
                <a:buChar char="•"/>
              </a:pPr>
              <a:r>
                <a:rPr lang="en-US" dirty="0"/>
                <a:t>Sargodha </a:t>
              </a:r>
            </a:p>
            <a:p>
              <a:pPr marL="214313" indent="-214313" fontAlgn="b">
                <a:buFont typeface="Arial" panose="020B0604020202020204" pitchFamily="34" charset="0"/>
                <a:buChar char="•"/>
              </a:pPr>
              <a:r>
                <a:rPr lang="en-US" dirty="0" err="1"/>
                <a:t>Sheikhupura</a:t>
              </a:r>
              <a:endParaRPr lang="en-US" dirty="0"/>
            </a:p>
            <a:p>
              <a:pPr marL="214313" indent="-214313" fontAlgn="b">
                <a:buFont typeface="Arial" panose="020B0604020202020204" pitchFamily="34" charset="0"/>
                <a:buChar char="•"/>
              </a:pPr>
              <a:endParaRPr lang="en-US" dirty="0"/>
            </a:p>
            <a:p>
              <a:pPr marL="214313" indent="-214313" fontAlgn="b">
                <a:buFont typeface="Arial" panose="020B0604020202020204" pitchFamily="34" charset="0"/>
                <a:buChar char="•"/>
              </a:pPr>
              <a:endParaRPr lang="en-US" dirty="0"/>
            </a:p>
          </p:txBody>
        </p:sp>
      </p:grpSp>
      <p:sp>
        <p:nvSpPr>
          <p:cNvPr id="62" name="Rectangle 61">
            <a:extLst>
              <a:ext uri="{FF2B5EF4-FFF2-40B4-BE49-F238E27FC236}">
                <a16:creationId xmlns:a16="http://schemas.microsoft.com/office/drawing/2014/main" id="{632F1584-DD70-4AC9-9B83-B8033A1F6500}"/>
              </a:ext>
            </a:extLst>
          </p:cNvPr>
          <p:cNvSpPr/>
          <p:nvPr/>
        </p:nvSpPr>
        <p:spPr>
          <a:xfrm>
            <a:off x="291054" y="170321"/>
            <a:ext cx="6923627" cy="461665"/>
          </a:xfrm>
          <a:prstGeom prst="rect">
            <a:avLst/>
          </a:prstGeom>
        </p:spPr>
        <p:txBody>
          <a:bodyPr wrap="none">
            <a:spAutoFit/>
          </a:bodyPr>
          <a:lstStyle/>
          <a:p>
            <a:r>
              <a:rPr lang="en-US" sz="2400" b="1" dirty="0"/>
              <a:t>Current Portfolio – for clean drinking water provision</a:t>
            </a:r>
          </a:p>
        </p:txBody>
      </p:sp>
      <p:pic>
        <p:nvPicPr>
          <p:cNvPr id="11" name="Picture 10">
            <a:extLst>
              <a:ext uri="{FF2B5EF4-FFF2-40B4-BE49-F238E27FC236}">
                <a16:creationId xmlns:a16="http://schemas.microsoft.com/office/drawing/2014/main" id="{85D39B7B-72AB-4EE4-B095-8AA95E1BC7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18"/>
          <a:stretch/>
        </p:blipFill>
        <p:spPr>
          <a:xfrm>
            <a:off x="17890" y="4561873"/>
            <a:ext cx="2884953" cy="2018535"/>
          </a:xfrm>
          <a:prstGeom prst="rect">
            <a:avLst/>
          </a:prstGeom>
        </p:spPr>
      </p:pic>
    </p:spTree>
    <p:extLst>
      <p:ext uri="{BB962C8B-B14F-4D97-AF65-F5344CB8AC3E}">
        <p14:creationId xmlns:p14="http://schemas.microsoft.com/office/powerpoint/2010/main" val="330947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10" name="TextBox 9"/>
          <p:cNvSpPr txBox="1"/>
          <p:nvPr/>
        </p:nvSpPr>
        <p:spPr>
          <a:xfrm>
            <a:off x="279957" y="676527"/>
            <a:ext cx="11702494" cy="3416320"/>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dirty="0">
                <a:latin typeface="Gotham"/>
              </a:rPr>
              <a:t>At each of the water plants, a trained </a:t>
            </a:r>
            <a:r>
              <a:rPr lang="en-US" b="1" dirty="0">
                <a:solidFill>
                  <a:schemeClr val="accent2"/>
                </a:solidFill>
                <a:latin typeface="Gotham"/>
              </a:rPr>
              <a:t>Plant Operator </a:t>
            </a:r>
            <a:r>
              <a:rPr lang="en-US" dirty="0">
                <a:latin typeface="Gotham"/>
              </a:rPr>
              <a:t>works for 8-10 hours</a:t>
            </a:r>
          </a:p>
          <a:p>
            <a:pPr marL="285750" indent="-285750">
              <a:lnSpc>
                <a:spcPct val="150000"/>
              </a:lnSpc>
              <a:buFont typeface="Arial" panose="020B0604020202020204" pitchFamily="34" charset="0"/>
              <a:buChar char="•"/>
            </a:pPr>
            <a:r>
              <a:rPr lang="en-US" dirty="0">
                <a:latin typeface="Gotham"/>
              </a:rPr>
              <a:t>Output reported daily, maintenance reported weekly by the Plant Operator via mobile SMS</a:t>
            </a:r>
          </a:p>
          <a:p>
            <a:pPr marL="285750" indent="-285750">
              <a:lnSpc>
                <a:spcPct val="150000"/>
              </a:lnSpc>
              <a:buFont typeface="Arial" panose="020B0604020202020204" pitchFamily="34" charset="0"/>
              <a:buChar char="•"/>
            </a:pPr>
            <a:r>
              <a:rPr lang="en-US" dirty="0">
                <a:latin typeface="Gotham"/>
              </a:rPr>
              <a:t>The </a:t>
            </a:r>
            <a:r>
              <a:rPr lang="en-US" b="1" dirty="0">
                <a:solidFill>
                  <a:schemeClr val="accent2"/>
                </a:solidFill>
                <a:latin typeface="Gotham"/>
              </a:rPr>
              <a:t>Program Team </a:t>
            </a:r>
            <a:r>
              <a:rPr lang="en-US" dirty="0">
                <a:latin typeface="Gotham"/>
              </a:rPr>
              <a:t>reviews the data to determine repairs and upgrade needs. </a:t>
            </a:r>
          </a:p>
          <a:p>
            <a:pPr marL="285750" indent="-285750">
              <a:lnSpc>
                <a:spcPct val="150000"/>
              </a:lnSpc>
              <a:buFont typeface="Arial" panose="020B0604020202020204" pitchFamily="34" charset="0"/>
              <a:buChar char="•"/>
            </a:pPr>
            <a:r>
              <a:rPr lang="en-US" dirty="0">
                <a:latin typeface="Gotham"/>
              </a:rPr>
              <a:t>Plant repairs and upgrades are carried out by </a:t>
            </a:r>
            <a:r>
              <a:rPr lang="en-US" b="1" dirty="0">
                <a:solidFill>
                  <a:schemeClr val="accent2"/>
                </a:solidFill>
                <a:latin typeface="Gotham"/>
              </a:rPr>
              <a:t>Plants’ Technicians</a:t>
            </a:r>
            <a:r>
              <a:rPr lang="en-US" dirty="0">
                <a:latin typeface="Gotham"/>
              </a:rPr>
              <a:t>. </a:t>
            </a:r>
          </a:p>
          <a:p>
            <a:pPr marL="285750" indent="-285750">
              <a:lnSpc>
                <a:spcPct val="150000"/>
              </a:lnSpc>
              <a:buFont typeface="Arial" panose="020B0604020202020204" pitchFamily="34" charset="0"/>
              <a:buChar char="•"/>
            </a:pPr>
            <a:r>
              <a:rPr lang="en-US" dirty="0">
                <a:latin typeface="Gotham"/>
              </a:rPr>
              <a:t>The </a:t>
            </a:r>
            <a:r>
              <a:rPr lang="en-US" b="1" dirty="0">
                <a:solidFill>
                  <a:schemeClr val="accent2"/>
                </a:solidFill>
                <a:latin typeface="Gotham"/>
              </a:rPr>
              <a:t>Program Team </a:t>
            </a:r>
            <a:r>
              <a:rPr lang="en-US" dirty="0">
                <a:latin typeface="Gotham"/>
              </a:rPr>
              <a:t>conducts quarterly monitoring visits to each plant, while the </a:t>
            </a:r>
            <a:r>
              <a:rPr lang="en-US" b="1" dirty="0">
                <a:solidFill>
                  <a:schemeClr val="accent2"/>
                </a:solidFill>
                <a:latin typeface="Gotham"/>
              </a:rPr>
              <a:t>TCF Principal </a:t>
            </a:r>
            <a:r>
              <a:rPr lang="en-US" dirty="0">
                <a:latin typeface="Gotham"/>
              </a:rPr>
              <a:t>provides field-level oversight. </a:t>
            </a:r>
          </a:p>
          <a:p>
            <a:pPr marL="285750" indent="-285750">
              <a:lnSpc>
                <a:spcPct val="150000"/>
              </a:lnSpc>
              <a:buFont typeface="Arial" panose="020B0604020202020204" pitchFamily="34" charset="0"/>
              <a:buChar char="•"/>
            </a:pPr>
            <a:r>
              <a:rPr lang="en-US" dirty="0">
                <a:latin typeface="Gotham"/>
              </a:rPr>
              <a:t>Water quality is checked on a bi-annual basis through comprehensive lab tests conducted by the Pakistan Council of Research in Water Resources (</a:t>
            </a:r>
            <a:r>
              <a:rPr lang="en-US" b="1" dirty="0">
                <a:solidFill>
                  <a:schemeClr val="accent2"/>
                </a:solidFill>
                <a:latin typeface="Gotham"/>
              </a:rPr>
              <a:t>PCRWR</a:t>
            </a:r>
            <a:r>
              <a:rPr lang="en-US" dirty="0">
                <a:latin typeface="Gotham"/>
              </a:rPr>
              <a:t>). </a:t>
            </a:r>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05242" y="4063495"/>
            <a:ext cx="3531430" cy="2648571"/>
          </a:xfrm>
          <a:prstGeom prst="rect">
            <a:avLst/>
          </a:prstGeom>
        </p:spPr>
      </p:pic>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9956" y="4063496"/>
            <a:ext cx="3531428" cy="2648571"/>
          </a:xfrm>
          <a:prstGeom prst="rect">
            <a:avLst/>
          </a:prstGeom>
        </p:spPr>
      </p:pic>
      <p:pic>
        <p:nvPicPr>
          <p:cNvPr id="14" name="Picture 13">
            <a:extLst>
              <a:ext uri="{FF2B5EF4-FFF2-40B4-BE49-F238E27FC236}">
                <a16:creationId xmlns:a16="http://schemas.microsoft.com/office/drawing/2014/main" id="{AA56BF27-D1D6-4D09-B937-97AE704129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6337" y="4083191"/>
            <a:ext cx="2983578" cy="2647926"/>
          </a:xfrm>
          <a:prstGeom prst="rect">
            <a:avLst/>
          </a:prstGeom>
        </p:spPr>
      </p:pic>
      <p:sp>
        <p:nvSpPr>
          <p:cNvPr id="15" name="Rectangle 14">
            <a:extLst>
              <a:ext uri="{FF2B5EF4-FFF2-40B4-BE49-F238E27FC236}">
                <a16:creationId xmlns:a16="http://schemas.microsoft.com/office/drawing/2014/main" id="{060D5C70-5A1E-4ACB-9B78-CF867E69BA3C}"/>
              </a:ext>
            </a:extLst>
          </p:cNvPr>
          <p:cNvSpPr/>
          <p:nvPr/>
        </p:nvSpPr>
        <p:spPr>
          <a:xfrm>
            <a:off x="279956" y="214851"/>
            <a:ext cx="9102044" cy="461665"/>
          </a:xfrm>
          <a:prstGeom prst="rect">
            <a:avLst/>
          </a:prstGeom>
        </p:spPr>
        <p:txBody>
          <a:bodyPr wrap="none">
            <a:spAutoFit/>
          </a:bodyPr>
          <a:lstStyle/>
          <a:p>
            <a:r>
              <a:rPr lang="en-US" sz="2400" b="1" dirty="0"/>
              <a:t>Operation, Supervision and Monitoring of Water Plants at TCF Schools</a:t>
            </a:r>
          </a:p>
        </p:txBody>
      </p:sp>
    </p:spTree>
    <p:extLst>
      <p:ext uri="{BB962C8B-B14F-4D97-AF65-F5344CB8AC3E}">
        <p14:creationId xmlns:p14="http://schemas.microsoft.com/office/powerpoint/2010/main" val="2789690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9" name="Rectangle 8"/>
          <p:cNvSpPr/>
          <p:nvPr/>
        </p:nvSpPr>
        <p:spPr>
          <a:xfrm>
            <a:off x="346638" y="177748"/>
            <a:ext cx="5628977" cy="461665"/>
          </a:xfrm>
          <a:prstGeom prst="rect">
            <a:avLst/>
          </a:prstGeom>
        </p:spPr>
        <p:txBody>
          <a:bodyPr wrap="none">
            <a:spAutoFit/>
          </a:bodyPr>
          <a:lstStyle/>
          <a:p>
            <a:r>
              <a:rPr lang="en-US" sz="2400" b="1" dirty="0"/>
              <a:t>Our Request – Installation of a Water Plant</a:t>
            </a:r>
          </a:p>
        </p:txBody>
      </p:sp>
      <p:sp>
        <p:nvSpPr>
          <p:cNvPr id="10" name="TextBox 9"/>
          <p:cNvSpPr txBox="1"/>
          <p:nvPr/>
        </p:nvSpPr>
        <p:spPr>
          <a:xfrm>
            <a:off x="116271" y="999264"/>
            <a:ext cx="5859344" cy="5355312"/>
          </a:xfrm>
          <a:prstGeom prst="rect">
            <a:avLst/>
          </a:prstGeom>
          <a:noFill/>
        </p:spPr>
        <p:txBody>
          <a:bodyPr wrap="square" rtlCol="0">
            <a:spAutoFit/>
          </a:bodyPr>
          <a:lstStyle/>
          <a:p>
            <a:pPr marL="285750" indent="-285750">
              <a:buFont typeface="Arial" panose="020B0604020202020204" pitchFamily="34" charset="0"/>
              <a:buChar char="•"/>
            </a:pPr>
            <a:r>
              <a:rPr lang="en-US" dirty="0"/>
              <a:t>We install solar-powered water plants in TCF schools that do not have a source of clean drinking water, and there is dearth of clean water sources in the nearby communities as well.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proposed water plant of 5,000 GPD will have the capacity to serve about 3,000 – 5,000 individuals on a daily basis while operating for 8-12 hours.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Contribution of </a:t>
            </a:r>
            <a:r>
              <a:rPr lang="en-US" b="1" dirty="0"/>
              <a:t>PKR 5,200,000 </a:t>
            </a:r>
            <a:r>
              <a:rPr lang="en-US" dirty="0"/>
              <a:t>will completely support the installation and running of the water plant for one year.</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The plant will provide clean drinking water to the school and the community.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donor acknowledgement plaque will be placed at the plant room premises. </a:t>
            </a:r>
          </a:p>
          <a:p>
            <a:pPr marL="285750" indent="-285750">
              <a:buFont typeface="Arial" panose="020B0604020202020204" pitchFamily="34" charset="0"/>
              <a:buChar char="•"/>
            </a:pP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15369207"/>
              </p:ext>
            </p:extLst>
          </p:nvPr>
        </p:nvGraphicFramePr>
        <p:xfrm>
          <a:off x="5975616" y="1257301"/>
          <a:ext cx="5989594" cy="5029200"/>
        </p:xfrm>
        <a:graphic>
          <a:graphicData uri="http://schemas.openxmlformats.org/drawingml/2006/table">
            <a:tbl>
              <a:tblPr firstRow="1" firstCol="1" bandRow="1">
                <a:tableStyleId>{3B4B98B0-60AC-42C2-AFA5-B58CD77FA1E5}</a:tableStyleId>
              </a:tblPr>
              <a:tblGrid>
                <a:gridCol w="3586170">
                  <a:extLst>
                    <a:ext uri="{9D8B030D-6E8A-4147-A177-3AD203B41FA5}">
                      <a16:colId xmlns:a16="http://schemas.microsoft.com/office/drawing/2014/main" val="20000"/>
                    </a:ext>
                  </a:extLst>
                </a:gridCol>
                <a:gridCol w="1394463">
                  <a:extLst>
                    <a:ext uri="{9D8B030D-6E8A-4147-A177-3AD203B41FA5}">
                      <a16:colId xmlns:a16="http://schemas.microsoft.com/office/drawing/2014/main" val="20001"/>
                    </a:ext>
                  </a:extLst>
                </a:gridCol>
                <a:gridCol w="1008961">
                  <a:extLst>
                    <a:ext uri="{9D8B030D-6E8A-4147-A177-3AD203B41FA5}">
                      <a16:colId xmlns:a16="http://schemas.microsoft.com/office/drawing/2014/main" val="20002"/>
                    </a:ext>
                  </a:extLst>
                </a:gridCol>
              </a:tblGrid>
              <a:tr h="365760">
                <a:tc gridSpan="3">
                  <a:txBody>
                    <a:bodyPr/>
                    <a:lstStyle/>
                    <a:p>
                      <a:pPr marL="0" marR="0" algn="ctr">
                        <a:lnSpc>
                          <a:spcPts val="900"/>
                        </a:lnSpc>
                        <a:spcBef>
                          <a:spcPts val="600"/>
                        </a:spcBef>
                        <a:spcAft>
                          <a:spcPts val="0"/>
                        </a:spcAft>
                      </a:pPr>
                      <a:r>
                        <a:rPr lang="en-US" sz="1600" dirty="0">
                          <a:effectLst/>
                        </a:rPr>
                        <a:t>Your donation will support:</a:t>
                      </a:r>
                      <a:endParaRPr lang="en-US" sz="2800" dirty="0">
                        <a:effectLst/>
                      </a:endParaRPr>
                    </a:p>
                  </a:txBody>
                  <a:tcPr marL="68203" marR="68203"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4320">
                <a:tc>
                  <a:txBody>
                    <a:bodyPr/>
                    <a:lstStyle/>
                    <a:p>
                      <a:pPr marL="0" marR="0" algn="l">
                        <a:lnSpc>
                          <a:spcPts val="900"/>
                        </a:lnSpc>
                        <a:spcBef>
                          <a:spcPts val="0"/>
                        </a:spcBef>
                        <a:spcAft>
                          <a:spcPts val="0"/>
                        </a:spcAft>
                      </a:pPr>
                      <a:r>
                        <a:rPr lang="en-US" sz="1400" dirty="0">
                          <a:effectLst/>
                        </a:rPr>
                        <a:t>Construction of Water Plant Facilities</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b="1" dirty="0">
                          <a:effectLst/>
                          <a:latin typeface="+mn-lt"/>
                          <a:ea typeface="+mn-ea"/>
                          <a:cs typeface="+mn-cs"/>
                        </a:rPr>
                        <a:t>PKR</a:t>
                      </a:r>
                      <a:r>
                        <a:rPr lang="en-US" sz="1400" b="1" baseline="0" dirty="0">
                          <a:effectLst/>
                          <a:latin typeface="+mn-lt"/>
                          <a:ea typeface="+mn-ea"/>
                          <a:cs typeface="+mn-cs"/>
                        </a:rPr>
                        <a:t> 1,500,000</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indent="0" algn="ctr" defTabSz="914400" rtl="0" eaLnBrk="1" fontAlgn="auto" latinLnBrk="0" hangingPunct="1">
                        <a:lnSpc>
                          <a:spcPts val="900"/>
                        </a:lnSpc>
                        <a:spcBef>
                          <a:spcPts val="0"/>
                        </a:spcBef>
                        <a:spcAft>
                          <a:spcPts val="0"/>
                        </a:spcAft>
                        <a:buClrTx/>
                        <a:buSzTx/>
                        <a:buFontTx/>
                        <a:buNone/>
                        <a:tabLst/>
                        <a:defRPr/>
                      </a:pPr>
                      <a:r>
                        <a:rPr lang="en-US" sz="1400" b="1" dirty="0">
                          <a:effectLst/>
                        </a:rPr>
                        <a:t>one-time</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1"/>
                  </a:ext>
                </a:extLst>
              </a:tr>
              <a:tr h="274320">
                <a:tc>
                  <a:txBody>
                    <a:bodyPr/>
                    <a:lstStyle/>
                    <a:p>
                      <a:pPr marL="0" marR="0" algn="l">
                        <a:lnSpc>
                          <a:spcPts val="900"/>
                        </a:lnSpc>
                        <a:spcBef>
                          <a:spcPts val="0"/>
                        </a:spcBef>
                        <a:spcAft>
                          <a:spcPts val="0"/>
                        </a:spcAft>
                      </a:pPr>
                      <a:r>
                        <a:rPr lang="en-US" sz="1400" b="0" dirty="0">
                          <a:effectLst/>
                        </a:rPr>
                        <a:t>Water source &amp; storage</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300,000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2"/>
                  </a:ext>
                </a:extLst>
              </a:tr>
              <a:tr h="274320">
                <a:tc>
                  <a:txBody>
                    <a:bodyPr/>
                    <a:lstStyle/>
                    <a:p>
                      <a:pPr marL="0" marR="0" algn="l">
                        <a:lnSpc>
                          <a:spcPts val="900"/>
                        </a:lnSpc>
                        <a:spcBef>
                          <a:spcPts val="0"/>
                        </a:spcBef>
                        <a:spcAft>
                          <a:spcPts val="0"/>
                        </a:spcAft>
                      </a:pPr>
                      <a:r>
                        <a:rPr lang="en-US" sz="1400" b="0" kern="1200" dirty="0">
                          <a:solidFill>
                            <a:schemeClr val="tx1"/>
                          </a:solidFill>
                          <a:effectLst/>
                          <a:latin typeface="+mn-lt"/>
                          <a:ea typeface="+mn-ea"/>
                          <a:cs typeface="+mn-cs"/>
                        </a:rPr>
                        <a:t>Water machinery storage</a:t>
                      </a:r>
                    </a:p>
                  </a:txBody>
                  <a:tcPr marL="68203" marR="68203" marT="0" marB="0" anchor="ctr"/>
                </a:tc>
                <a:tc>
                  <a:txBody>
                    <a:bodyPr/>
                    <a:lstStyle/>
                    <a:p>
                      <a:pPr marL="0" marR="0" algn="ctr">
                        <a:lnSpc>
                          <a:spcPts val="900"/>
                        </a:lnSpc>
                        <a:spcBef>
                          <a:spcPts val="0"/>
                        </a:spcBef>
                        <a:spcAft>
                          <a:spcPts val="0"/>
                        </a:spcAft>
                      </a:pPr>
                      <a:r>
                        <a:rPr lang="en-US" sz="1400" kern="1200" dirty="0">
                          <a:solidFill>
                            <a:schemeClr val="tx1"/>
                          </a:solidFill>
                          <a:effectLst/>
                          <a:latin typeface="+mn-lt"/>
                          <a:ea typeface="+mn-ea"/>
                          <a:cs typeface="+mn-cs"/>
                        </a:rPr>
                        <a:t>PKR 400,000</a:t>
                      </a: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3002793480"/>
                  </a:ext>
                </a:extLst>
              </a:tr>
              <a:tr h="274320">
                <a:tc>
                  <a:txBody>
                    <a:bodyPr/>
                    <a:lstStyle/>
                    <a:p>
                      <a:pPr marL="0" marR="0" algn="l">
                        <a:lnSpc>
                          <a:spcPts val="900"/>
                        </a:lnSpc>
                        <a:spcBef>
                          <a:spcPts val="0"/>
                        </a:spcBef>
                        <a:spcAft>
                          <a:spcPts val="0"/>
                        </a:spcAft>
                      </a:pPr>
                      <a:r>
                        <a:rPr lang="en-US" sz="1400" b="0" dirty="0">
                          <a:effectLst/>
                        </a:rPr>
                        <a:t>Water provision to school </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200,000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3"/>
                  </a:ext>
                </a:extLst>
              </a:tr>
              <a:tr h="274320">
                <a:tc>
                  <a:txBody>
                    <a:bodyPr/>
                    <a:lstStyle/>
                    <a:p>
                      <a:pPr marL="0" marR="0" algn="l">
                        <a:lnSpc>
                          <a:spcPts val="900"/>
                        </a:lnSpc>
                        <a:spcBef>
                          <a:spcPts val="0"/>
                        </a:spcBef>
                        <a:spcAft>
                          <a:spcPts val="0"/>
                        </a:spcAft>
                      </a:pPr>
                      <a:r>
                        <a:rPr lang="en-US" sz="1400" b="0" kern="1200" dirty="0">
                          <a:solidFill>
                            <a:schemeClr val="tx1"/>
                          </a:solidFill>
                          <a:effectLst/>
                          <a:latin typeface="+mn-lt"/>
                          <a:ea typeface="+mn-ea"/>
                          <a:cs typeface="+mn-cs"/>
                        </a:rPr>
                        <a:t>Community wate</a:t>
                      </a:r>
                      <a:r>
                        <a:rPr lang="en-US" sz="1400" b="0" kern="1200" baseline="0" dirty="0">
                          <a:solidFill>
                            <a:schemeClr val="tx1"/>
                          </a:solidFill>
                          <a:effectLst/>
                          <a:latin typeface="+mn-lt"/>
                          <a:ea typeface="+mn-ea"/>
                          <a:cs typeface="+mn-cs"/>
                        </a:rPr>
                        <a:t>r collection point</a:t>
                      </a:r>
                      <a:endParaRPr lang="en-US" sz="1400" b="0" kern="1200" dirty="0">
                        <a:solidFill>
                          <a:schemeClr val="tx1"/>
                        </a:solidFill>
                        <a:effectLst/>
                        <a:latin typeface="+mn-lt"/>
                        <a:ea typeface="+mn-ea"/>
                        <a:cs typeface="+mn-cs"/>
                      </a:endParaRPr>
                    </a:p>
                  </a:txBody>
                  <a:tcPr marL="68203" marR="68203" marT="0" marB="0" anchor="ctr"/>
                </a:tc>
                <a:tc>
                  <a:txBody>
                    <a:bodyPr/>
                    <a:lstStyle/>
                    <a:p>
                      <a:pPr marL="0" marR="0" algn="ctr">
                        <a:lnSpc>
                          <a:spcPts val="900"/>
                        </a:lnSpc>
                        <a:spcBef>
                          <a:spcPts val="0"/>
                        </a:spcBef>
                        <a:spcAft>
                          <a:spcPts val="0"/>
                        </a:spcAft>
                      </a:pPr>
                      <a:r>
                        <a:rPr lang="en-US" sz="1400" kern="1200" dirty="0">
                          <a:solidFill>
                            <a:schemeClr val="tx1"/>
                          </a:solidFill>
                          <a:effectLst/>
                          <a:latin typeface="+mn-lt"/>
                          <a:ea typeface="+mn-ea"/>
                          <a:cs typeface="+mn-cs"/>
                        </a:rPr>
                        <a:t>PKR 600,000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4"/>
                  </a:ext>
                </a:extLst>
              </a:tr>
              <a:tr h="274320">
                <a:tc>
                  <a:txBody>
                    <a:bodyPr/>
                    <a:lstStyle/>
                    <a:p>
                      <a:pPr algn="l">
                        <a:lnSpc>
                          <a:spcPct val="115000"/>
                        </a:lnSpc>
                      </a:pPr>
                      <a:endParaRPr lang="en-US" sz="1400" dirty="0">
                        <a:effectLst/>
                        <a:latin typeface="Calibri" panose="020F0502020204030204" pitchFamily="34"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5"/>
                  </a:ext>
                </a:extLst>
              </a:tr>
              <a:tr h="274320">
                <a:tc>
                  <a:txBody>
                    <a:bodyPr/>
                    <a:lstStyle/>
                    <a:p>
                      <a:pPr marL="0" marR="0" algn="l">
                        <a:lnSpc>
                          <a:spcPts val="900"/>
                        </a:lnSpc>
                        <a:spcBef>
                          <a:spcPts val="0"/>
                        </a:spcBef>
                        <a:spcAft>
                          <a:spcPts val="0"/>
                        </a:spcAft>
                      </a:pPr>
                      <a:r>
                        <a:rPr lang="en-US" sz="1400" dirty="0">
                          <a:effectLst/>
                        </a:rPr>
                        <a:t>Water Filtration Technology</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PKR 900,000</a:t>
                      </a:r>
                    </a:p>
                  </a:txBody>
                  <a:tcPr marL="68203" marR="68203"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400" b="1" kern="1200" dirty="0">
                          <a:solidFill>
                            <a:schemeClr val="tx1"/>
                          </a:solidFill>
                          <a:effectLst/>
                          <a:latin typeface="+mn-lt"/>
                          <a:ea typeface="+mn-ea"/>
                          <a:cs typeface="+mn-cs"/>
                        </a:rPr>
                        <a:t>one-time</a:t>
                      </a:r>
                    </a:p>
                  </a:txBody>
                  <a:tcPr marL="68203" marR="68203" marT="0" marB="0" anchor="ctr"/>
                </a:tc>
                <a:extLst>
                  <a:ext uri="{0D108BD9-81ED-4DB2-BD59-A6C34878D82A}">
                    <a16:rowId xmlns:a16="http://schemas.microsoft.com/office/drawing/2014/main" val="10006"/>
                  </a:ext>
                </a:extLst>
              </a:tr>
              <a:tr h="274320">
                <a:tc>
                  <a:txBody>
                    <a:bodyPr/>
                    <a:lstStyle/>
                    <a:p>
                      <a:pPr marL="0" marR="0" algn="l">
                        <a:lnSpc>
                          <a:spcPts val="900"/>
                        </a:lnSpc>
                        <a:spcBef>
                          <a:spcPts val="0"/>
                        </a:spcBef>
                        <a:spcAft>
                          <a:spcPts val="0"/>
                        </a:spcAft>
                      </a:pPr>
                      <a:r>
                        <a:rPr lang="en-US" sz="1400" b="0" dirty="0">
                          <a:effectLst/>
                        </a:rPr>
                        <a:t>Reverse Osmosis/Filter plant</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b="0" dirty="0">
                          <a:effectLst/>
                        </a:rPr>
                        <a:t>PKR 900,000</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7"/>
                  </a:ext>
                </a:extLst>
              </a:tr>
              <a:tr h="274320">
                <a:tc>
                  <a:txBody>
                    <a:bodyPr/>
                    <a:lstStyle/>
                    <a:p>
                      <a:pPr marL="0" marR="0" algn="l">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algn="ctr">
                        <a:lnSpc>
                          <a:spcPct val="115000"/>
                        </a:lnSpc>
                      </a:pPr>
                      <a:endParaRPr lang="en-US" sz="1400" b="1" kern="1200" dirty="0">
                        <a:solidFill>
                          <a:schemeClr val="tx1"/>
                        </a:solidFill>
                        <a:effectLst/>
                        <a:latin typeface="+mn-lt"/>
                        <a:ea typeface="+mn-ea"/>
                        <a:cs typeface="+mn-cs"/>
                      </a:endParaRPr>
                    </a:p>
                  </a:txBody>
                  <a:tcPr marL="68203" marR="68203" marT="0" marB="0" anchor="ctr"/>
                </a:tc>
                <a:extLst>
                  <a:ext uri="{0D108BD9-81ED-4DB2-BD59-A6C34878D82A}">
                    <a16:rowId xmlns:a16="http://schemas.microsoft.com/office/drawing/2014/main" val="10008"/>
                  </a:ext>
                </a:extLst>
              </a:tr>
              <a:tr h="274320">
                <a:tc>
                  <a:txBody>
                    <a:bodyPr/>
                    <a:lstStyle/>
                    <a:p>
                      <a:pPr marL="0" marR="0" algn="l">
                        <a:lnSpc>
                          <a:spcPts val="9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Solar Power</a:t>
                      </a:r>
                      <a:r>
                        <a:rPr lang="en-US" sz="1400" b="1" baseline="0" dirty="0">
                          <a:effectLst/>
                          <a:latin typeface="+mn-lt"/>
                          <a:ea typeface="Times New Roman" panose="02020603050405020304" pitchFamily="18" charset="0"/>
                          <a:cs typeface="Arial" panose="020B0604020202020204" pitchFamily="34" charset="0"/>
                        </a:rPr>
                        <a:t> System</a:t>
                      </a:r>
                      <a:endParaRPr lang="en-US" sz="1400" b="1" dirty="0">
                        <a:effectLst/>
                        <a:latin typeface="+mn-lt"/>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PKR</a:t>
                      </a:r>
                      <a:r>
                        <a:rPr lang="en-US" sz="1400" b="1" baseline="0" dirty="0">
                          <a:effectLst/>
                          <a:latin typeface="+mn-lt"/>
                          <a:ea typeface="Times New Roman" panose="02020603050405020304" pitchFamily="18" charset="0"/>
                          <a:cs typeface="Arial" panose="020B0604020202020204" pitchFamily="34" charset="0"/>
                        </a:rPr>
                        <a:t> </a:t>
                      </a:r>
                      <a:r>
                        <a:rPr lang="en-US" sz="1400" b="1" dirty="0">
                          <a:effectLst/>
                          <a:latin typeface="+mn-lt"/>
                          <a:ea typeface="Times New Roman" panose="02020603050405020304" pitchFamily="18" charset="0"/>
                          <a:cs typeface="Arial" panose="020B0604020202020204" pitchFamily="34" charset="0"/>
                        </a:rPr>
                        <a:t>2,000,000</a:t>
                      </a:r>
                    </a:p>
                  </a:txBody>
                  <a:tcPr marL="68203" marR="68203" marT="0" marB="0" anchor="ctr"/>
                </a:tc>
                <a:tc>
                  <a:txBody>
                    <a:bodyPr/>
                    <a:lstStyle/>
                    <a:p>
                      <a:pPr marL="0" marR="0" algn="ctr">
                        <a:lnSpc>
                          <a:spcPts val="900"/>
                        </a:lnSpc>
                        <a:spcBef>
                          <a:spcPts val="0"/>
                        </a:spcBef>
                        <a:spcAft>
                          <a:spcPts val="0"/>
                        </a:spcAft>
                      </a:pPr>
                      <a:r>
                        <a:rPr lang="en-US" sz="1400" b="1" kern="1200" dirty="0">
                          <a:solidFill>
                            <a:schemeClr val="tx1"/>
                          </a:solidFill>
                          <a:effectLst/>
                          <a:latin typeface="+mn-lt"/>
                          <a:ea typeface="+mn-ea"/>
                          <a:cs typeface="+mn-cs"/>
                        </a:rPr>
                        <a:t>one-time</a:t>
                      </a:r>
                      <a:endParaRPr lang="en-US" sz="1400" dirty="0">
                        <a:effectLst/>
                        <a:latin typeface="+mn-lt"/>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09"/>
                  </a:ext>
                </a:extLst>
              </a:tr>
              <a:tr h="274320">
                <a:tc>
                  <a:txBody>
                    <a:bodyPr/>
                    <a:lstStyle/>
                    <a:p>
                      <a:pPr marL="0" marR="0" algn="l">
                        <a:lnSpc>
                          <a:spcPts val="900"/>
                        </a:lnSpc>
                        <a:spcBef>
                          <a:spcPts val="0"/>
                        </a:spcBef>
                        <a:spcAft>
                          <a:spcPts val="0"/>
                        </a:spcAft>
                      </a:pPr>
                      <a:endParaRPr lang="en-US" sz="1400" b="1" dirty="0">
                        <a:effectLst/>
                        <a:latin typeface="+mn-lt"/>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b="1" dirty="0">
                        <a:effectLst/>
                        <a:latin typeface="+mn-lt"/>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mn-lt"/>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0"/>
                  </a:ext>
                </a:extLst>
              </a:tr>
              <a:tr h="274320">
                <a:tc>
                  <a:txBody>
                    <a:bodyPr/>
                    <a:lstStyle/>
                    <a:p>
                      <a:pPr marL="0" marR="0" algn="l">
                        <a:lnSpc>
                          <a:spcPts val="9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Water Plant Running Expense</a:t>
                      </a:r>
                    </a:p>
                  </a:txBody>
                  <a:tcPr marL="68203" marR="68203" marT="0" marB="0" anchor="ctr"/>
                </a:tc>
                <a:tc>
                  <a:txBody>
                    <a:bodyPr/>
                    <a:lstStyle/>
                    <a:p>
                      <a:pPr marL="0" marR="0" algn="ctr">
                        <a:lnSpc>
                          <a:spcPts val="9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PKR 800,000</a:t>
                      </a:r>
                    </a:p>
                  </a:txBody>
                  <a:tcPr marL="68203" marR="68203" marT="0" marB="0" anchor="ctr"/>
                </a:tc>
                <a:tc>
                  <a:txBody>
                    <a:bodyPr/>
                    <a:lstStyle/>
                    <a:p>
                      <a:pPr marL="0" marR="0" algn="ctr">
                        <a:lnSpc>
                          <a:spcPts val="900"/>
                        </a:lnSpc>
                        <a:spcBef>
                          <a:spcPts val="0"/>
                        </a:spcBef>
                        <a:spcAft>
                          <a:spcPts val="0"/>
                        </a:spcAft>
                      </a:pPr>
                      <a:r>
                        <a:rPr lang="en-US" sz="1400" b="1" dirty="0">
                          <a:effectLst/>
                          <a:latin typeface="+mn-lt"/>
                          <a:ea typeface="Times New Roman" panose="02020603050405020304" pitchFamily="18" charset="0"/>
                          <a:cs typeface="Arial" panose="020B0604020202020204" pitchFamily="34" charset="0"/>
                        </a:rPr>
                        <a:t>1 year</a:t>
                      </a:r>
                    </a:p>
                  </a:txBody>
                  <a:tcPr marL="68203" marR="68203" marT="0" marB="0" anchor="ctr"/>
                </a:tc>
                <a:extLst>
                  <a:ext uri="{0D108BD9-81ED-4DB2-BD59-A6C34878D82A}">
                    <a16:rowId xmlns:a16="http://schemas.microsoft.com/office/drawing/2014/main" val="580282383"/>
                  </a:ext>
                </a:extLst>
              </a:tr>
              <a:tr h="274320">
                <a:tc>
                  <a:txBody>
                    <a:bodyPr/>
                    <a:lstStyle/>
                    <a:p>
                      <a:pPr marL="0" marR="0" algn="l">
                        <a:lnSpc>
                          <a:spcPts val="900"/>
                        </a:lnSpc>
                        <a:spcBef>
                          <a:spcPts val="0"/>
                        </a:spcBef>
                        <a:spcAft>
                          <a:spcPts val="0"/>
                        </a:spcAft>
                      </a:pPr>
                      <a:r>
                        <a:rPr lang="en-US" sz="1400" b="0" dirty="0">
                          <a:effectLst/>
                        </a:rPr>
                        <a:t>Operations</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285,000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2"/>
                  </a:ext>
                </a:extLst>
              </a:tr>
              <a:tr h="274320">
                <a:tc>
                  <a:txBody>
                    <a:bodyPr/>
                    <a:lstStyle/>
                    <a:p>
                      <a:pPr marL="0" marR="0" algn="l">
                        <a:lnSpc>
                          <a:spcPts val="900"/>
                        </a:lnSpc>
                        <a:spcBef>
                          <a:spcPts val="0"/>
                        </a:spcBef>
                        <a:spcAft>
                          <a:spcPts val="0"/>
                        </a:spcAft>
                      </a:pPr>
                      <a:r>
                        <a:rPr lang="en-US" sz="1400" b="0" dirty="0">
                          <a:effectLst/>
                        </a:rPr>
                        <a:t>Maintenance</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250,000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3"/>
                  </a:ext>
                </a:extLst>
              </a:tr>
              <a:tr h="274320">
                <a:tc>
                  <a:txBody>
                    <a:bodyPr/>
                    <a:lstStyle/>
                    <a:p>
                      <a:pPr marL="0" marR="0" algn="l">
                        <a:lnSpc>
                          <a:spcPts val="900"/>
                        </a:lnSpc>
                        <a:spcBef>
                          <a:spcPts val="0"/>
                        </a:spcBef>
                        <a:spcAft>
                          <a:spcPts val="0"/>
                        </a:spcAft>
                      </a:pPr>
                      <a:r>
                        <a:rPr lang="en-US" sz="1400" b="0" dirty="0">
                          <a:effectLst/>
                        </a:rPr>
                        <a:t>Quality Assurance</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115,000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4"/>
                  </a:ext>
                </a:extLst>
              </a:tr>
              <a:tr h="274320">
                <a:tc>
                  <a:txBody>
                    <a:bodyPr/>
                    <a:lstStyle/>
                    <a:p>
                      <a:pPr marL="0" marR="0" algn="l">
                        <a:lnSpc>
                          <a:spcPts val="900"/>
                        </a:lnSpc>
                        <a:spcBef>
                          <a:spcPts val="0"/>
                        </a:spcBef>
                        <a:spcAft>
                          <a:spcPts val="0"/>
                        </a:spcAft>
                      </a:pPr>
                      <a:r>
                        <a:rPr lang="en-US" sz="1400" b="0" dirty="0">
                          <a:effectLst/>
                        </a:rPr>
                        <a:t>Management</a:t>
                      </a:r>
                      <a:endParaRPr lang="en-US" sz="1400" b="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PKR 150,000</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ct val="115000"/>
                        </a:lnSpc>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5"/>
                  </a:ext>
                </a:extLst>
              </a:tr>
              <a:tr h="274320">
                <a:tc>
                  <a:txBody>
                    <a:bodyPr/>
                    <a:lstStyle/>
                    <a:p>
                      <a:pPr marL="0" marR="0" algn="l">
                        <a:lnSpc>
                          <a:spcPts val="900"/>
                        </a:lnSpc>
                        <a:spcBef>
                          <a:spcPts val="0"/>
                        </a:spcBef>
                        <a:spcAft>
                          <a:spcPts val="0"/>
                        </a:spcAft>
                      </a:pPr>
                      <a:r>
                        <a:rPr lang="en-US" sz="1400" b="1" dirty="0">
                          <a:effectLst/>
                        </a:rPr>
                        <a:t>Total Requested Amount</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b="1" dirty="0">
                          <a:effectLst/>
                        </a:rPr>
                        <a:t>PKR 5,200,000</a:t>
                      </a:r>
                      <a:endParaRPr lang="en-US" sz="1400" b="1"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tc>
                  <a:txBody>
                    <a:bodyPr/>
                    <a:lstStyle/>
                    <a:p>
                      <a:pPr marL="0" marR="0" algn="ctr">
                        <a:lnSpc>
                          <a:spcPts val="900"/>
                        </a:lnSpc>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cs typeface="Arial" panose="020B0604020202020204" pitchFamily="34" charset="0"/>
                      </a:endParaRPr>
                    </a:p>
                  </a:txBody>
                  <a:tcPr marL="68203" marR="68203"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06395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6E0DE2F-C2B0-2643-8F20-D35B9F777F4D}"/>
              </a:ext>
            </a:extLst>
          </p:cNvPr>
          <p:cNvGrpSpPr/>
          <p:nvPr/>
        </p:nvGrpSpPr>
        <p:grpSpPr>
          <a:xfrm flipV="1">
            <a:off x="-21022" y="6710151"/>
            <a:ext cx="12202512" cy="109174"/>
            <a:chOff x="-4092024" y="5481597"/>
            <a:chExt cx="10321668" cy="208997"/>
          </a:xfrm>
        </p:grpSpPr>
        <p:sp>
          <p:nvSpPr>
            <p:cNvPr id="3" name="Rectangle 2">
              <a:extLst>
                <a:ext uri="{FF2B5EF4-FFF2-40B4-BE49-F238E27FC236}">
                  <a16:creationId xmlns:a16="http://schemas.microsoft.com/office/drawing/2014/main" id="{B8E20E5A-ED16-E848-9193-1B15468704E2}"/>
                </a:ext>
              </a:extLst>
            </p:cNvPr>
            <p:cNvSpPr/>
            <p:nvPr/>
          </p:nvSpPr>
          <p:spPr>
            <a:xfrm>
              <a:off x="2789088" y="5481618"/>
              <a:ext cx="1720278" cy="208976"/>
            </a:xfrm>
            <a:prstGeom prst="rect">
              <a:avLst/>
            </a:prstGeom>
            <a:solidFill>
              <a:srgbClr val="5A8E3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4" name="Rectangle 3">
              <a:extLst>
                <a:ext uri="{FF2B5EF4-FFF2-40B4-BE49-F238E27FC236}">
                  <a16:creationId xmlns:a16="http://schemas.microsoft.com/office/drawing/2014/main" id="{1F1EF02F-C842-BB44-8949-C02BEBAB1715}"/>
                </a:ext>
              </a:extLst>
            </p:cNvPr>
            <p:cNvSpPr/>
            <p:nvPr/>
          </p:nvSpPr>
          <p:spPr>
            <a:xfrm>
              <a:off x="4509366" y="5481607"/>
              <a:ext cx="1720278" cy="208976"/>
            </a:xfrm>
            <a:prstGeom prst="rect">
              <a:avLst/>
            </a:prstGeom>
            <a:solidFill>
              <a:srgbClr val="FDC3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5" name="Rectangle 4">
              <a:extLst>
                <a:ext uri="{FF2B5EF4-FFF2-40B4-BE49-F238E27FC236}">
                  <a16:creationId xmlns:a16="http://schemas.microsoft.com/office/drawing/2014/main" id="{F2C344ED-5210-294E-8D1D-3F6D564589B8}"/>
                </a:ext>
              </a:extLst>
            </p:cNvPr>
            <p:cNvSpPr/>
            <p:nvPr/>
          </p:nvSpPr>
          <p:spPr>
            <a:xfrm>
              <a:off x="1068810" y="5481597"/>
              <a:ext cx="1720278" cy="208976"/>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6" name="Rectangle 5">
              <a:extLst>
                <a:ext uri="{FF2B5EF4-FFF2-40B4-BE49-F238E27FC236}">
                  <a16:creationId xmlns:a16="http://schemas.microsoft.com/office/drawing/2014/main" id="{7105B8B3-20D2-AD4B-823D-E96343D685F3}"/>
                </a:ext>
              </a:extLst>
            </p:cNvPr>
            <p:cNvSpPr/>
            <p:nvPr/>
          </p:nvSpPr>
          <p:spPr>
            <a:xfrm>
              <a:off x="-651468" y="5481598"/>
              <a:ext cx="1720278" cy="208975"/>
            </a:xfrm>
            <a:prstGeom prst="rect">
              <a:avLst/>
            </a:prstGeom>
            <a:solidFill>
              <a:srgbClr val="E6441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7" name="Rectangle 6">
              <a:extLst>
                <a:ext uri="{FF2B5EF4-FFF2-40B4-BE49-F238E27FC236}">
                  <a16:creationId xmlns:a16="http://schemas.microsoft.com/office/drawing/2014/main" id="{0D7C5A67-D5DA-D645-9D19-FCC51FB8F27B}"/>
                </a:ext>
              </a:extLst>
            </p:cNvPr>
            <p:cNvSpPr/>
            <p:nvPr/>
          </p:nvSpPr>
          <p:spPr>
            <a:xfrm>
              <a:off x="-2371746" y="5481598"/>
              <a:ext cx="1720278" cy="208975"/>
            </a:xfrm>
            <a:prstGeom prst="rect">
              <a:avLst/>
            </a:prstGeom>
            <a:solidFill>
              <a:srgbClr val="F1862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sp>
          <p:nvSpPr>
            <p:cNvPr id="8" name="Rectangle 7">
              <a:extLst>
                <a:ext uri="{FF2B5EF4-FFF2-40B4-BE49-F238E27FC236}">
                  <a16:creationId xmlns:a16="http://schemas.microsoft.com/office/drawing/2014/main" id="{9300B19F-64A6-B94A-A1CF-E6D71E6C55C1}"/>
                </a:ext>
              </a:extLst>
            </p:cNvPr>
            <p:cNvSpPr/>
            <p:nvPr/>
          </p:nvSpPr>
          <p:spPr>
            <a:xfrm>
              <a:off x="-4092024" y="5481598"/>
              <a:ext cx="1720278" cy="208975"/>
            </a:xfrm>
            <a:prstGeom prst="rect">
              <a:avLst/>
            </a:prstGeom>
            <a:solidFill>
              <a:srgbClr val="588C3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17"/>
              <a:endParaRPr lang="en-US" sz="1400" dirty="0">
                <a:solidFill>
                  <a:prstClr val="white"/>
                </a:solidFill>
                <a:latin typeface="Calibri"/>
              </a:endParaRPr>
            </a:p>
          </p:txBody>
        </p:sp>
      </p:grpSp>
      <p:sp>
        <p:nvSpPr>
          <p:cNvPr id="11" name="TextBox 10"/>
          <p:cNvSpPr txBox="1"/>
          <p:nvPr/>
        </p:nvSpPr>
        <p:spPr>
          <a:xfrm>
            <a:off x="295835" y="855666"/>
            <a:ext cx="4410635" cy="3416320"/>
          </a:xfrm>
          <a:prstGeom prst="rect">
            <a:avLst/>
          </a:prstGeom>
          <a:noFill/>
        </p:spPr>
        <p:txBody>
          <a:bodyPr wrap="square" rtlCol="0">
            <a:spAutoFit/>
          </a:bodyPr>
          <a:lstStyle/>
          <a:p>
            <a:pPr algn="ctr"/>
            <a:endParaRPr lang="en-US" sz="2400" dirty="0"/>
          </a:p>
          <a:p>
            <a:pPr algn="ctr"/>
            <a:endParaRPr lang="en-US" sz="2400" dirty="0"/>
          </a:p>
          <a:p>
            <a:pPr algn="ctr"/>
            <a:endParaRPr lang="en-US" sz="2400" dirty="0"/>
          </a:p>
          <a:p>
            <a:pPr algn="ctr"/>
            <a:endParaRPr lang="en-US" sz="2400" dirty="0"/>
          </a:p>
          <a:p>
            <a:pPr algn="ctr"/>
            <a:r>
              <a:rPr lang="en-US" sz="2400" dirty="0"/>
              <a:t>Thank you for supporting</a:t>
            </a:r>
          </a:p>
          <a:p>
            <a:pPr algn="ctr"/>
            <a:r>
              <a:rPr lang="en-US" sz="2400" dirty="0" err="1"/>
              <a:t>Aab</a:t>
            </a:r>
            <a:r>
              <a:rPr lang="en-US" sz="2400" dirty="0"/>
              <a:t> e </a:t>
            </a:r>
            <a:r>
              <a:rPr lang="en-US" sz="2400" dirty="0" err="1"/>
              <a:t>Rehmat</a:t>
            </a:r>
            <a:r>
              <a:rPr lang="en-US" sz="2400" dirty="0"/>
              <a:t> at TCF </a:t>
            </a:r>
          </a:p>
          <a:p>
            <a:pPr algn="ctr"/>
            <a:r>
              <a:rPr lang="en-US" sz="2400" dirty="0"/>
              <a:t>so we can provide</a:t>
            </a:r>
          </a:p>
          <a:p>
            <a:pPr algn="ctr"/>
            <a:r>
              <a:rPr lang="en-US" sz="2400" dirty="0"/>
              <a:t>clean drinking water</a:t>
            </a:r>
          </a:p>
          <a:p>
            <a:pPr algn="ctr"/>
            <a:r>
              <a:rPr lang="en-US" sz="2400" dirty="0"/>
              <a:t>to our schools and communities!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9178" y="1181224"/>
            <a:ext cx="6419850" cy="4279900"/>
          </a:xfrm>
          <a:prstGeom prst="rect">
            <a:avLst/>
          </a:prstGeom>
        </p:spPr>
      </p:pic>
      <p:sp>
        <p:nvSpPr>
          <p:cNvPr id="10" name="TextBox 9"/>
          <p:cNvSpPr txBox="1"/>
          <p:nvPr/>
        </p:nvSpPr>
        <p:spPr>
          <a:xfrm>
            <a:off x="457200" y="6172200"/>
            <a:ext cx="11147612" cy="369332"/>
          </a:xfrm>
          <a:prstGeom prst="rect">
            <a:avLst/>
          </a:prstGeom>
          <a:noFill/>
        </p:spPr>
        <p:txBody>
          <a:bodyPr wrap="square" rtlCol="0">
            <a:spAutoFit/>
          </a:bodyPr>
          <a:lstStyle/>
          <a:p>
            <a:r>
              <a:rPr lang="en-US" dirty="0">
                <a:hlinkClick r:id="rId3"/>
              </a:rPr>
              <a:t>https://www.tcf.org.pk/community-programmes/</a:t>
            </a:r>
            <a:r>
              <a:rPr lang="en-US" dirty="0"/>
              <a:t>					</a:t>
            </a:r>
            <a:r>
              <a:rPr lang="en-US" dirty="0">
                <a:hlinkClick r:id="rId4"/>
              </a:rPr>
              <a:t>cdu@tcf.org.pk</a:t>
            </a:r>
            <a:endParaRPr lang="en-US" dirty="0"/>
          </a:p>
        </p:txBody>
      </p:sp>
    </p:spTree>
    <p:extLst>
      <p:ext uri="{BB962C8B-B14F-4D97-AF65-F5344CB8AC3E}">
        <p14:creationId xmlns:p14="http://schemas.microsoft.com/office/powerpoint/2010/main" val="13433803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E1CFA7CCC1D9A4388ECF0F2D653FF46" ma:contentTypeVersion="15" ma:contentTypeDescription="Create a new document." ma:contentTypeScope="" ma:versionID="fc5f20e5cd5e2a668d5f767dc416ef6d">
  <xsd:schema xmlns:xsd="http://www.w3.org/2001/XMLSchema" xmlns:xs="http://www.w3.org/2001/XMLSchema" xmlns:p="http://schemas.microsoft.com/office/2006/metadata/properties" xmlns:ns2="c88879c6-c3aa-48ed-8ea2-4e7244bb32e5" xmlns:ns3="f369a35d-2e67-4045-a561-5cb5354e0a91" targetNamespace="http://schemas.microsoft.com/office/2006/metadata/properties" ma:root="true" ma:fieldsID="1872c45c4adf6e097a6023ee9e6bb01d" ns2:_="" ns3:_="">
    <xsd:import namespace="c88879c6-c3aa-48ed-8ea2-4e7244bb32e5"/>
    <xsd:import namespace="f369a35d-2e67-4045-a561-5cb5354e0a9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8879c6-c3aa-48ed-8ea2-4e7244bb32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d581ad6-50f2-4b6c-9215-c2d17a5bfc8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369a35d-2e67-4045-a561-5cb5354e0a9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8d326ff-1df9-41eb-ae88-3fe7d035e161}" ma:internalName="TaxCatchAll" ma:showField="CatchAllData" ma:web="f369a35d-2e67-4045-a561-5cb5354e0a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88879c6-c3aa-48ed-8ea2-4e7244bb32e5">
      <Terms xmlns="http://schemas.microsoft.com/office/infopath/2007/PartnerControls"/>
    </lcf76f155ced4ddcb4097134ff3c332f>
    <TaxCatchAll xmlns="f369a35d-2e67-4045-a561-5cb5354e0a91" xsi:nil="true"/>
  </documentManagement>
</p:properties>
</file>

<file path=customXml/itemProps1.xml><?xml version="1.0" encoding="utf-8"?>
<ds:datastoreItem xmlns:ds="http://schemas.openxmlformats.org/officeDocument/2006/customXml" ds:itemID="{8194340C-C288-43A7-9C83-CA93BBB3DD67}"/>
</file>

<file path=customXml/itemProps2.xml><?xml version="1.0" encoding="utf-8"?>
<ds:datastoreItem xmlns:ds="http://schemas.openxmlformats.org/officeDocument/2006/customXml" ds:itemID="{1028696A-5FA3-4C7E-AD42-4A3FCE0DE9B0}"/>
</file>

<file path=customXml/itemProps3.xml><?xml version="1.0" encoding="utf-8"?>
<ds:datastoreItem xmlns:ds="http://schemas.openxmlformats.org/officeDocument/2006/customXml" ds:itemID="{CF6EF9C8-5AAF-4A6E-9A45-54CA1DAEB5D0}"/>
</file>

<file path=docProps/app.xml><?xml version="1.0" encoding="utf-8"?>
<Properties xmlns="http://schemas.openxmlformats.org/officeDocument/2006/extended-properties" xmlns:vt="http://schemas.openxmlformats.org/officeDocument/2006/docPropsVTypes">
  <TotalTime>5010</TotalTime>
  <Words>987</Words>
  <Application>Microsoft Office PowerPoint</Application>
  <PresentationFormat>Widescreen</PresentationFormat>
  <Paragraphs>124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Gotham</vt:lpstr>
      <vt:lpstr>Tahoma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Rehan Usman</dc:creator>
  <cp:lastModifiedBy>Faizan Zakaria Polani</cp:lastModifiedBy>
  <cp:revision>147</cp:revision>
  <dcterms:created xsi:type="dcterms:W3CDTF">2020-11-03T11:50:21Z</dcterms:created>
  <dcterms:modified xsi:type="dcterms:W3CDTF">2023-03-28T04:28:38Z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0x010100EE1CFA7CCC1D9A4388ECF0F2D653FF46</vt:lpwstr>
  </property>
</Properties>
</file>