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colors1.xml" ContentType="application/vnd.openxmlformats-officedocument.drawingml.diagramColors+xml"/>
  <Override PartName="/ppt/diagrams/quickStyle1.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2.xml" ContentType="application/vnd.openxmlformats-officedocument.drawingml.diagramLayout+xml"/>
  <Override PartName="/ppt/diagrams/drawing1.xml" ContentType="application/vnd.ms-office.drawingml.diagramDrawing+xml"/>
  <Override PartName="/ppt/diagrams/quickStyle2.xml" ContentType="application/vnd.openxmlformats-officedocument.drawingml.diagram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17" r:id="rId2"/>
    <p:sldId id="309" r:id="rId3"/>
    <p:sldId id="310" r:id="rId4"/>
    <p:sldId id="311" r:id="rId5"/>
    <p:sldId id="315" r:id="rId6"/>
    <p:sldId id="316" r:id="rId7"/>
    <p:sldId id="320" r:id="rId8"/>
    <p:sldId id="318" r:id="rId9"/>
    <p:sldId id="319" r:id="rId10"/>
    <p:sldId id="322" r:id="rId11"/>
    <p:sldId id="323" r:id="rId12"/>
    <p:sldId id="30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A9B6E1-1000-654D-5BA4-F1E34B124F3C}" v="4" dt="2024-01-31T09:42:25.7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3170" autoAdjust="0"/>
  </p:normalViewPr>
  <p:slideViewPr>
    <p:cSldViewPr snapToGrid="0">
      <p:cViewPr>
        <p:scale>
          <a:sx n="66" d="100"/>
          <a:sy n="66" d="100"/>
        </p:scale>
        <p:origin x="1253" y="1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23" Type="http://schemas.openxmlformats.org/officeDocument/2006/relationships/customXml" Target="../customXml/item3.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hab Naveed" userId="S::rehab.naveed@tcf.org.pk::efc934d4-21d9-4509-9a9e-a2e181651f86" providerId="AD" clId="Web-{3DA9B6E1-1000-654D-5BA4-F1E34B124F3C}"/>
    <pc:docChg chg="modSld">
      <pc:chgData name="Rehab Naveed" userId="S::rehab.naveed@tcf.org.pk::efc934d4-21d9-4509-9a9e-a2e181651f86" providerId="AD" clId="Web-{3DA9B6E1-1000-654D-5BA4-F1E34B124F3C}" dt="2024-01-31T09:42:25.700" v="3" actId="20577"/>
      <pc:docMkLst>
        <pc:docMk/>
      </pc:docMkLst>
      <pc:sldChg chg="modSp">
        <pc:chgData name="Rehab Naveed" userId="S::rehab.naveed@tcf.org.pk::efc934d4-21d9-4509-9a9e-a2e181651f86" providerId="AD" clId="Web-{3DA9B6E1-1000-654D-5BA4-F1E34B124F3C}" dt="2024-01-31T09:42:25.700" v="3" actId="20577"/>
        <pc:sldMkLst>
          <pc:docMk/>
          <pc:sldMk cId="2677623448" sldId="316"/>
        </pc:sldMkLst>
        <pc:spChg chg="mod">
          <ac:chgData name="Rehab Naveed" userId="S::rehab.naveed@tcf.org.pk::efc934d4-21d9-4509-9a9e-a2e181651f86" providerId="AD" clId="Web-{3DA9B6E1-1000-654D-5BA4-F1E34B124F3C}" dt="2024-01-31T09:42:25.700" v="3" actId="20577"/>
          <ac:spMkLst>
            <pc:docMk/>
            <pc:sldMk cId="2677623448" sldId="316"/>
            <ac:spMk id="6" creationId="{00000000-0000-0000-0000-000000000000}"/>
          </ac:spMkLst>
        </pc:spChg>
      </pc:sldChg>
    </pc:docChg>
  </pc:docChgLst>
  <pc:docChgLst>
    <pc:chgData name="Hadiqa Tul Firdous" userId="S::hadiqatul.firdous@tcf.org.pk::d48f352b-3212-4c81-9f22-23d3b6bf2004" providerId="AD" clId="Web-{6E19E750-E82A-4393-7598-89DB4FAA6EEA}"/>
    <pc:docChg chg="modSld">
      <pc:chgData name="Hadiqa Tul Firdous" userId="S::hadiqatul.firdous@tcf.org.pk::d48f352b-3212-4c81-9f22-23d3b6bf2004" providerId="AD" clId="Web-{6E19E750-E82A-4393-7598-89DB4FAA6EEA}" dt="2023-11-27T07:50:12.262" v="0" actId="1076"/>
      <pc:docMkLst>
        <pc:docMk/>
      </pc:docMkLst>
      <pc:sldChg chg="modSp">
        <pc:chgData name="Hadiqa Tul Firdous" userId="S::hadiqatul.firdous@tcf.org.pk::d48f352b-3212-4c81-9f22-23d3b6bf2004" providerId="AD" clId="Web-{6E19E750-E82A-4393-7598-89DB4FAA6EEA}" dt="2023-11-27T07:50:12.262" v="0" actId="1076"/>
        <pc:sldMkLst>
          <pc:docMk/>
          <pc:sldMk cId="381113029" sldId="318"/>
        </pc:sldMkLst>
        <pc:spChg chg="mod">
          <ac:chgData name="Hadiqa Tul Firdous" userId="S::hadiqatul.firdous@tcf.org.pk::d48f352b-3212-4c81-9f22-23d3b6bf2004" providerId="AD" clId="Web-{6E19E750-E82A-4393-7598-89DB4FAA6EEA}" dt="2023-11-27T07:50:12.262" v="0" actId="1076"/>
          <ac:spMkLst>
            <pc:docMk/>
            <pc:sldMk cId="381113029" sldId="318"/>
            <ac:spMk id="2" creationId="{00000000-0000-0000-0000-000000000000}"/>
          </ac:spMkLst>
        </pc:spChg>
      </pc:sldChg>
    </pc:docChg>
  </pc:docChgLst>
  <pc:docChgLst>
    <pc:chgData name="Maheen Mirza" userId="S::maheen.mirza@tcf.org.pk::f1881a0a-c860-4d61-83b2-48be45d8ee39" providerId="AD" clId="Web-{45D4305A-5358-BCE9-9621-382EBECDCC67}"/>
    <pc:docChg chg="modSld">
      <pc:chgData name="Maheen Mirza" userId="S::maheen.mirza@tcf.org.pk::f1881a0a-c860-4d61-83b2-48be45d8ee39" providerId="AD" clId="Web-{45D4305A-5358-BCE9-9621-382EBECDCC67}" dt="2024-01-17T09:31:01.625" v="71" actId="20577"/>
      <pc:docMkLst>
        <pc:docMk/>
      </pc:docMkLst>
      <pc:sldChg chg="modSp">
        <pc:chgData name="Maheen Mirza" userId="S::maheen.mirza@tcf.org.pk::f1881a0a-c860-4d61-83b2-48be45d8ee39" providerId="AD" clId="Web-{45D4305A-5358-BCE9-9621-382EBECDCC67}" dt="2024-01-17T09:30:37.827" v="12" actId="14100"/>
        <pc:sldMkLst>
          <pc:docMk/>
          <pc:sldMk cId="191378897" sldId="319"/>
        </pc:sldMkLst>
        <pc:spChg chg="mod">
          <ac:chgData name="Maheen Mirza" userId="S::maheen.mirza@tcf.org.pk::f1881a0a-c860-4d61-83b2-48be45d8ee39" providerId="AD" clId="Web-{45D4305A-5358-BCE9-9621-382EBECDCC67}" dt="2024-01-17T09:30:37.827" v="12" actId="14100"/>
          <ac:spMkLst>
            <pc:docMk/>
            <pc:sldMk cId="191378897" sldId="319"/>
            <ac:spMk id="13" creationId="{00000000-0000-0000-0000-000000000000}"/>
          </ac:spMkLst>
        </pc:spChg>
      </pc:sldChg>
      <pc:sldChg chg="modSp">
        <pc:chgData name="Maheen Mirza" userId="S::maheen.mirza@tcf.org.pk::f1881a0a-c860-4d61-83b2-48be45d8ee39" providerId="AD" clId="Web-{45D4305A-5358-BCE9-9621-382EBECDCC67}" dt="2024-01-17T09:31:01.625" v="71" actId="20577"/>
        <pc:sldMkLst>
          <pc:docMk/>
          <pc:sldMk cId="2703852268" sldId="323"/>
        </pc:sldMkLst>
        <pc:spChg chg="mod">
          <ac:chgData name="Maheen Mirza" userId="S::maheen.mirza@tcf.org.pk::f1881a0a-c860-4d61-83b2-48be45d8ee39" providerId="AD" clId="Web-{45D4305A-5358-BCE9-9621-382EBECDCC67}" dt="2024-01-17T09:31:01.625" v="71" actId="20577"/>
          <ac:spMkLst>
            <pc:docMk/>
            <pc:sldMk cId="2703852268" sldId="323"/>
            <ac:spMk id="26"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3DE46F-B6D6-419D-895F-D5342E96A545}" type="doc">
      <dgm:prSet loTypeId="urn:microsoft.com/office/officeart/2005/8/layout/vList6" loCatId="process" qsTypeId="urn:microsoft.com/office/officeart/2005/8/quickstyle/simple1" qsCatId="simple" csTypeId="urn:microsoft.com/office/officeart/2005/8/colors/colorful5" csCatId="colorful" phldr="1"/>
      <dgm:spPr/>
      <dgm:t>
        <a:bodyPr/>
        <a:lstStyle/>
        <a:p>
          <a:endParaRPr lang="en-US"/>
        </a:p>
      </dgm:t>
    </dgm:pt>
    <dgm:pt modelId="{E2A6FA02-DC99-41D4-A5B0-97591DB21827}">
      <dgm:prSet phldrT="[Text]"/>
      <dgm:spPr/>
      <dgm:t>
        <a:bodyPr/>
        <a:lstStyle/>
        <a:p>
          <a:r>
            <a:rPr lang="en-US" dirty="0"/>
            <a:t>ICT Fundamentals</a:t>
          </a:r>
        </a:p>
      </dgm:t>
    </dgm:pt>
    <dgm:pt modelId="{C6DD55CC-21E9-4B3A-A552-A2487D803C1B}" type="parTrans" cxnId="{7AC8AF29-0AD4-40EE-9F6D-6D4C60E83709}">
      <dgm:prSet/>
      <dgm:spPr/>
      <dgm:t>
        <a:bodyPr/>
        <a:lstStyle/>
        <a:p>
          <a:endParaRPr lang="en-US"/>
        </a:p>
      </dgm:t>
    </dgm:pt>
    <dgm:pt modelId="{D4BC9FFD-318D-4D54-93DA-BCB7A92B8482}" type="sibTrans" cxnId="{7AC8AF29-0AD4-40EE-9F6D-6D4C60E83709}">
      <dgm:prSet/>
      <dgm:spPr/>
      <dgm:t>
        <a:bodyPr/>
        <a:lstStyle/>
        <a:p>
          <a:endParaRPr lang="en-US"/>
        </a:p>
      </dgm:t>
    </dgm:pt>
    <dgm:pt modelId="{DC828AD9-A733-4C27-9305-049D9FCE67F8}">
      <dgm:prSet phldrT="[Text]" custT="1"/>
      <dgm:spPr/>
      <dgm:t>
        <a:bodyPr/>
        <a:lstStyle/>
        <a:p>
          <a:r>
            <a:rPr lang="en-US" sz="1600" dirty="0"/>
            <a:t>Students develop an understanding of how different components are combined to develop a computing device</a:t>
          </a:r>
          <a:r>
            <a:rPr lang="en-US" sz="1800" dirty="0"/>
            <a:t>.</a:t>
          </a:r>
        </a:p>
      </dgm:t>
    </dgm:pt>
    <dgm:pt modelId="{B2297A54-0C64-4092-AD12-09CA626D42E8}" type="parTrans" cxnId="{C4FDC825-4CF6-451A-8E5E-F4222EC12508}">
      <dgm:prSet/>
      <dgm:spPr/>
      <dgm:t>
        <a:bodyPr/>
        <a:lstStyle/>
        <a:p>
          <a:endParaRPr lang="en-US"/>
        </a:p>
      </dgm:t>
    </dgm:pt>
    <dgm:pt modelId="{455D4A5D-6195-496E-80A8-C681C5AB131C}" type="sibTrans" cxnId="{C4FDC825-4CF6-451A-8E5E-F4222EC12508}">
      <dgm:prSet/>
      <dgm:spPr/>
      <dgm:t>
        <a:bodyPr/>
        <a:lstStyle/>
        <a:p>
          <a:endParaRPr lang="en-US"/>
        </a:p>
      </dgm:t>
    </dgm:pt>
    <dgm:pt modelId="{0B2884EC-436C-4017-9761-432806496F2F}">
      <dgm:prSet phldrT="[Text]"/>
      <dgm:spPr/>
      <dgm:t>
        <a:bodyPr/>
        <a:lstStyle/>
        <a:p>
          <a:r>
            <a:rPr lang="en-US" dirty="0"/>
            <a:t>Digital Skills</a:t>
          </a:r>
        </a:p>
      </dgm:t>
    </dgm:pt>
    <dgm:pt modelId="{8AD15C6E-A7D5-4412-9F25-45935212A27D}" type="parTrans" cxnId="{30BA714B-3E27-4EB3-87CB-7235E678BE1C}">
      <dgm:prSet/>
      <dgm:spPr/>
      <dgm:t>
        <a:bodyPr/>
        <a:lstStyle/>
        <a:p>
          <a:endParaRPr lang="en-US"/>
        </a:p>
      </dgm:t>
    </dgm:pt>
    <dgm:pt modelId="{49EFC28A-CAAB-4B0D-939F-E0FE2E4C7AE0}" type="sibTrans" cxnId="{30BA714B-3E27-4EB3-87CB-7235E678BE1C}">
      <dgm:prSet/>
      <dgm:spPr/>
      <dgm:t>
        <a:bodyPr/>
        <a:lstStyle/>
        <a:p>
          <a:endParaRPr lang="en-US"/>
        </a:p>
      </dgm:t>
    </dgm:pt>
    <dgm:pt modelId="{3F5349CE-2BF4-4A69-9A64-1F83D0755825}">
      <dgm:prSet phldrT="[Text]" custT="1"/>
      <dgm:spPr/>
      <dgm:t>
        <a:bodyPr/>
        <a:lstStyle/>
        <a:p>
          <a:r>
            <a:rPr lang="en-US" sz="1600" dirty="0"/>
            <a:t>Students improve their productivity by understanding appropriate utilization of word processing, spreadsheet, presentation, online communication, and other applications.</a:t>
          </a:r>
        </a:p>
      </dgm:t>
    </dgm:pt>
    <dgm:pt modelId="{C12FCF6B-417A-4602-93AF-8C5D0997EE5C}" type="parTrans" cxnId="{B5F769E9-2A77-4C23-A613-A6EAC77E91AA}">
      <dgm:prSet/>
      <dgm:spPr/>
      <dgm:t>
        <a:bodyPr/>
        <a:lstStyle/>
        <a:p>
          <a:endParaRPr lang="en-US"/>
        </a:p>
      </dgm:t>
    </dgm:pt>
    <dgm:pt modelId="{06098FAC-EF7F-4F17-B32B-F17B2B1AB8AF}" type="sibTrans" cxnId="{B5F769E9-2A77-4C23-A613-A6EAC77E91AA}">
      <dgm:prSet/>
      <dgm:spPr/>
      <dgm:t>
        <a:bodyPr/>
        <a:lstStyle/>
        <a:p>
          <a:endParaRPr lang="en-US"/>
        </a:p>
      </dgm:t>
    </dgm:pt>
    <dgm:pt modelId="{C6FB9767-64C6-4A0C-9DB9-CCBD0AFBFF45}">
      <dgm:prSet phldrT="[Text]"/>
      <dgm:spPr/>
      <dgm:t>
        <a:bodyPr/>
        <a:lstStyle/>
        <a:p>
          <a:r>
            <a:rPr lang="en-US" b="0" dirty="0"/>
            <a:t>Digital Citizenship</a:t>
          </a:r>
        </a:p>
      </dgm:t>
    </dgm:pt>
    <dgm:pt modelId="{B1BED1BA-05CF-4266-BA98-348E533D3D5E}" type="parTrans" cxnId="{AA94E997-4188-4CD2-9629-FC8A43E82F5A}">
      <dgm:prSet/>
      <dgm:spPr/>
      <dgm:t>
        <a:bodyPr/>
        <a:lstStyle/>
        <a:p>
          <a:endParaRPr lang="en-US"/>
        </a:p>
      </dgm:t>
    </dgm:pt>
    <dgm:pt modelId="{6B67806F-4A84-4584-8559-6A836AD85656}" type="sibTrans" cxnId="{AA94E997-4188-4CD2-9629-FC8A43E82F5A}">
      <dgm:prSet/>
      <dgm:spPr/>
      <dgm:t>
        <a:bodyPr/>
        <a:lstStyle/>
        <a:p>
          <a:endParaRPr lang="en-US"/>
        </a:p>
      </dgm:t>
    </dgm:pt>
    <dgm:pt modelId="{0EA0E2F8-9705-4237-B886-9FBF5C17C493}">
      <dgm:prSet phldrT="[Text]"/>
      <dgm:spPr/>
      <dgm:t>
        <a:bodyPr/>
        <a:lstStyle/>
        <a:p>
          <a:r>
            <a:rPr lang="en-US" b="0" dirty="0"/>
            <a:t>Algorithmic Thinking and Problem Solving</a:t>
          </a:r>
        </a:p>
      </dgm:t>
    </dgm:pt>
    <dgm:pt modelId="{55ABF201-E285-43BB-A6FC-1A55A1997579}" type="parTrans" cxnId="{B11C4565-43F8-40A5-AEB0-AB9E05F6AC8C}">
      <dgm:prSet/>
      <dgm:spPr/>
      <dgm:t>
        <a:bodyPr/>
        <a:lstStyle/>
        <a:p>
          <a:endParaRPr lang="en-US"/>
        </a:p>
      </dgm:t>
    </dgm:pt>
    <dgm:pt modelId="{13F3BE45-1378-48D3-ABEA-C196ECD0EBFB}" type="sibTrans" cxnId="{B11C4565-43F8-40A5-AEB0-AB9E05F6AC8C}">
      <dgm:prSet/>
      <dgm:spPr/>
      <dgm:t>
        <a:bodyPr/>
        <a:lstStyle/>
        <a:p>
          <a:endParaRPr lang="en-US"/>
        </a:p>
      </dgm:t>
    </dgm:pt>
    <dgm:pt modelId="{22E6940F-186F-4BC6-9A2C-39F7B5669C54}">
      <dgm:prSet phldrT="[Text]"/>
      <dgm:spPr/>
      <dgm:t>
        <a:bodyPr/>
        <a:lstStyle/>
        <a:p>
          <a:r>
            <a:rPr lang="en-US" b="0" dirty="0"/>
            <a:t>Programming</a:t>
          </a:r>
        </a:p>
      </dgm:t>
    </dgm:pt>
    <dgm:pt modelId="{878D2015-BAD5-4126-A0F3-D91BD91274F6}" type="parTrans" cxnId="{6F7E2D7C-C151-4C58-80FA-ED2B1CCB7A83}">
      <dgm:prSet/>
      <dgm:spPr/>
      <dgm:t>
        <a:bodyPr/>
        <a:lstStyle/>
        <a:p>
          <a:endParaRPr lang="en-US"/>
        </a:p>
      </dgm:t>
    </dgm:pt>
    <dgm:pt modelId="{B4BD8EB9-9CD8-4623-B129-E9676F2DD1A0}" type="sibTrans" cxnId="{6F7E2D7C-C151-4C58-80FA-ED2B1CCB7A83}">
      <dgm:prSet/>
      <dgm:spPr/>
      <dgm:t>
        <a:bodyPr/>
        <a:lstStyle/>
        <a:p>
          <a:endParaRPr lang="en-US"/>
        </a:p>
      </dgm:t>
    </dgm:pt>
    <dgm:pt modelId="{54383DB1-C31D-43C7-8463-E2F2BF29FA11}">
      <dgm:prSet phldrT="[Text]" custT="1"/>
      <dgm:spPr/>
      <dgm:t>
        <a:bodyPr/>
        <a:lstStyle/>
        <a:p>
          <a:r>
            <a:rPr lang="en-US" sz="1600" dirty="0"/>
            <a:t>Students develop the ability to implement solutions to computational problems through coding and other digital methods (using Scratch).</a:t>
          </a:r>
        </a:p>
      </dgm:t>
    </dgm:pt>
    <dgm:pt modelId="{B62567CB-1064-4079-B5C1-A8FCB7B5D54B}" type="parTrans" cxnId="{2A8D0E18-19DE-4CF9-BB1F-33CB64A0388D}">
      <dgm:prSet/>
      <dgm:spPr/>
      <dgm:t>
        <a:bodyPr/>
        <a:lstStyle/>
        <a:p>
          <a:endParaRPr lang="en-US"/>
        </a:p>
      </dgm:t>
    </dgm:pt>
    <dgm:pt modelId="{6DCA653A-08DA-4B21-8684-A140B79F46A5}" type="sibTrans" cxnId="{2A8D0E18-19DE-4CF9-BB1F-33CB64A0388D}">
      <dgm:prSet/>
      <dgm:spPr/>
      <dgm:t>
        <a:bodyPr/>
        <a:lstStyle/>
        <a:p>
          <a:endParaRPr lang="en-US"/>
        </a:p>
      </dgm:t>
    </dgm:pt>
    <dgm:pt modelId="{A2BC62D6-09EF-462B-8C04-2A3E81E9C95D}">
      <dgm:prSet phldrT="[Text]" custT="1"/>
      <dgm:spPr/>
      <dgm:t>
        <a:bodyPr/>
        <a:lstStyle/>
        <a:p>
          <a:r>
            <a:rPr lang="en-US" sz="1600" dirty="0"/>
            <a:t>Students develop the ability to implement solutions to computational problems through consistent utilization of coding and development environments of increasing complexity.</a:t>
          </a:r>
        </a:p>
      </dgm:t>
    </dgm:pt>
    <dgm:pt modelId="{47FB8C05-5C46-4A79-8A8D-0B1F6298F2E0}" type="parTrans" cxnId="{7C36811D-6936-4316-B459-310739817C64}">
      <dgm:prSet/>
      <dgm:spPr/>
      <dgm:t>
        <a:bodyPr/>
        <a:lstStyle/>
        <a:p>
          <a:endParaRPr lang="en-US"/>
        </a:p>
      </dgm:t>
    </dgm:pt>
    <dgm:pt modelId="{23E09425-F203-4E07-A829-0E21D9947371}" type="sibTrans" cxnId="{7C36811D-6936-4316-B459-310739817C64}">
      <dgm:prSet/>
      <dgm:spPr/>
      <dgm:t>
        <a:bodyPr/>
        <a:lstStyle/>
        <a:p>
          <a:endParaRPr lang="en-US"/>
        </a:p>
      </dgm:t>
    </dgm:pt>
    <dgm:pt modelId="{5904F133-7E95-47C1-A0B9-49D925CC8167}">
      <dgm:prSet phldrT="[Text]" custT="1"/>
      <dgm:spPr/>
      <dgm:t>
        <a:bodyPr/>
        <a:lstStyle/>
        <a:p>
          <a:r>
            <a:rPr lang="en-US" sz="1600" dirty="0"/>
            <a:t>Students develop their perspective on social responsibility, ethics &amp; privacy, cyber safety, cybercrime laws &amp; policies in the digital age</a:t>
          </a:r>
          <a:endParaRPr lang="en-US" sz="1200" dirty="0"/>
        </a:p>
      </dgm:t>
    </dgm:pt>
    <dgm:pt modelId="{E9295967-F9B7-4CC3-98E8-4EE4DAEAD77E}" type="parTrans" cxnId="{A48AAEC4-EB55-40C2-BFFD-CCA38C461620}">
      <dgm:prSet/>
      <dgm:spPr/>
      <dgm:t>
        <a:bodyPr/>
        <a:lstStyle/>
        <a:p>
          <a:endParaRPr lang="en-US"/>
        </a:p>
      </dgm:t>
    </dgm:pt>
    <dgm:pt modelId="{FDA362C4-84D6-4115-8879-45C040750E8C}" type="sibTrans" cxnId="{A48AAEC4-EB55-40C2-BFFD-CCA38C461620}">
      <dgm:prSet/>
      <dgm:spPr/>
      <dgm:t>
        <a:bodyPr/>
        <a:lstStyle/>
        <a:p>
          <a:endParaRPr lang="en-US"/>
        </a:p>
      </dgm:t>
    </dgm:pt>
    <dgm:pt modelId="{FA7AFAA4-8CB3-41DB-AA1E-91B7656B3107}">
      <dgm:prSet custT="1"/>
      <dgm:spPr/>
      <dgm:t>
        <a:bodyPr/>
        <a:lstStyle/>
        <a:p>
          <a:endParaRPr lang="en-US" sz="3200" dirty="0"/>
        </a:p>
      </dgm:t>
    </dgm:pt>
    <dgm:pt modelId="{180AACB3-04A1-4C93-BDE3-94DECA0DA685}" type="parTrans" cxnId="{4E3322D2-43EA-4F3C-A7E5-5A989CB2A696}">
      <dgm:prSet/>
      <dgm:spPr/>
      <dgm:t>
        <a:bodyPr/>
        <a:lstStyle/>
        <a:p>
          <a:endParaRPr lang="en-US"/>
        </a:p>
      </dgm:t>
    </dgm:pt>
    <dgm:pt modelId="{327F4211-3B14-4D99-A653-283B1F4098A3}" type="sibTrans" cxnId="{4E3322D2-43EA-4F3C-A7E5-5A989CB2A696}">
      <dgm:prSet/>
      <dgm:spPr/>
      <dgm:t>
        <a:bodyPr/>
        <a:lstStyle/>
        <a:p>
          <a:endParaRPr lang="en-US"/>
        </a:p>
      </dgm:t>
    </dgm:pt>
    <dgm:pt modelId="{5E070C7E-3599-4581-8937-7139A4D99B1D}">
      <dgm:prSet/>
      <dgm:spPr/>
      <dgm:t>
        <a:bodyPr/>
        <a:lstStyle/>
        <a:p>
          <a:r>
            <a:rPr lang="en-US" dirty="0"/>
            <a:t>Entrepreneurship</a:t>
          </a:r>
        </a:p>
      </dgm:t>
    </dgm:pt>
    <dgm:pt modelId="{A9057860-700D-48D8-B10C-B8C59AA0089B}" type="parTrans" cxnId="{B65D775C-8A3E-4C72-A6EB-EF374EC4A838}">
      <dgm:prSet/>
      <dgm:spPr/>
      <dgm:t>
        <a:bodyPr/>
        <a:lstStyle/>
        <a:p>
          <a:endParaRPr lang="en-US"/>
        </a:p>
      </dgm:t>
    </dgm:pt>
    <dgm:pt modelId="{48074191-9FFD-4411-80B6-90EC1ED2DA63}" type="sibTrans" cxnId="{B65D775C-8A3E-4C72-A6EB-EF374EC4A838}">
      <dgm:prSet/>
      <dgm:spPr/>
      <dgm:t>
        <a:bodyPr/>
        <a:lstStyle/>
        <a:p>
          <a:endParaRPr lang="en-US"/>
        </a:p>
      </dgm:t>
    </dgm:pt>
    <dgm:pt modelId="{531B46F3-65E9-4CA4-9B63-0E3B3E26939A}">
      <dgm:prSet custT="1"/>
      <dgm:spPr/>
      <dgm:t>
        <a:bodyPr/>
        <a:lstStyle/>
        <a:p>
          <a:r>
            <a:rPr lang="en-US" sz="1600" dirty="0"/>
            <a:t>This domain consists of advanced optional student learning outcomes only, where a student is encouraged to use problem-solving skills to solve a consumer problem or market need</a:t>
          </a:r>
        </a:p>
      </dgm:t>
    </dgm:pt>
    <dgm:pt modelId="{96CDF979-3C59-4A43-902F-D948853F1E97}" type="parTrans" cxnId="{237C5208-6E69-434C-A541-6CB6B0D93A71}">
      <dgm:prSet/>
      <dgm:spPr/>
      <dgm:t>
        <a:bodyPr/>
        <a:lstStyle/>
        <a:p>
          <a:endParaRPr lang="en-US"/>
        </a:p>
      </dgm:t>
    </dgm:pt>
    <dgm:pt modelId="{A3796F9E-4AA7-44C3-8A67-00540F751BCE}" type="sibTrans" cxnId="{237C5208-6E69-434C-A541-6CB6B0D93A71}">
      <dgm:prSet/>
      <dgm:spPr/>
      <dgm:t>
        <a:bodyPr/>
        <a:lstStyle/>
        <a:p>
          <a:endParaRPr lang="en-US"/>
        </a:p>
      </dgm:t>
    </dgm:pt>
    <dgm:pt modelId="{B87B1344-2687-4870-B54B-592CA2245046}" type="pres">
      <dgm:prSet presAssocID="{E33DE46F-B6D6-419D-895F-D5342E96A545}" presName="Name0" presStyleCnt="0">
        <dgm:presLayoutVars>
          <dgm:dir/>
          <dgm:animLvl val="lvl"/>
          <dgm:resizeHandles/>
        </dgm:presLayoutVars>
      </dgm:prSet>
      <dgm:spPr/>
    </dgm:pt>
    <dgm:pt modelId="{D8652956-997B-4D68-AA16-D6B9BB87EFE5}" type="pres">
      <dgm:prSet presAssocID="{E2A6FA02-DC99-41D4-A5B0-97591DB21827}" presName="linNode" presStyleCnt="0"/>
      <dgm:spPr/>
    </dgm:pt>
    <dgm:pt modelId="{140DFE15-A039-4A9D-A65D-563072C870B0}" type="pres">
      <dgm:prSet presAssocID="{E2A6FA02-DC99-41D4-A5B0-97591DB21827}" presName="parentShp" presStyleLbl="node1" presStyleIdx="0" presStyleCnt="6">
        <dgm:presLayoutVars>
          <dgm:bulletEnabled val="1"/>
        </dgm:presLayoutVars>
      </dgm:prSet>
      <dgm:spPr/>
    </dgm:pt>
    <dgm:pt modelId="{442F1F25-E10B-48C1-895D-48762FAFA02D}" type="pres">
      <dgm:prSet presAssocID="{E2A6FA02-DC99-41D4-A5B0-97591DB21827}" presName="childShp" presStyleLbl="bgAccFollowNode1" presStyleIdx="0" presStyleCnt="6" custScaleY="165248">
        <dgm:presLayoutVars>
          <dgm:bulletEnabled val="1"/>
        </dgm:presLayoutVars>
      </dgm:prSet>
      <dgm:spPr/>
    </dgm:pt>
    <dgm:pt modelId="{5868E668-83A1-42C7-A68C-462AE715947F}" type="pres">
      <dgm:prSet presAssocID="{D4BC9FFD-318D-4D54-93DA-BCB7A92B8482}" presName="spacing" presStyleCnt="0"/>
      <dgm:spPr/>
    </dgm:pt>
    <dgm:pt modelId="{B6A357D1-942D-4039-8421-96A136286853}" type="pres">
      <dgm:prSet presAssocID="{0B2884EC-436C-4017-9761-432806496F2F}" presName="linNode" presStyleCnt="0"/>
      <dgm:spPr/>
    </dgm:pt>
    <dgm:pt modelId="{142853B9-33EB-4757-9FA9-94AA893767B3}" type="pres">
      <dgm:prSet presAssocID="{0B2884EC-436C-4017-9761-432806496F2F}" presName="parentShp" presStyleLbl="node1" presStyleIdx="1" presStyleCnt="6">
        <dgm:presLayoutVars>
          <dgm:bulletEnabled val="1"/>
        </dgm:presLayoutVars>
      </dgm:prSet>
      <dgm:spPr/>
    </dgm:pt>
    <dgm:pt modelId="{54464D25-3ACA-4CE4-937C-48DDFA90BF27}" type="pres">
      <dgm:prSet presAssocID="{0B2884EC-436C-4017-9761-432806496F2F}" presName="childShp" presStyleLbl="bgAccFollowNode1" presStyleIdx="1" presStyleCnt="6" custScaleY="131998">
        <dgm:presLayoutVars>
          <dgm:bulletEnabled val="1"/>
        </dgm:presLayoutVars>
      </dgm:prSet>
      <dgm:spPr/>
    </dgm:pt>
    <dgm:pt modelId="{8FE3E071-E029-49BF-8AB2-A3283C4B4E32}" type="pres">
      <dgm:prSet presAssocID="{49EFC28A-CAAB-4B0D-939F-E0FE2E4C7AE0}" presName="spacing" presStyleCnt="0"/>
      <dgm:spPr/>
    </dgm:pt>
    <dgm:pt modelId="{D5409D21-C256-44AE-9BF9-B4C868A02084}" type="pres">
      <dgm:prSet presAssocID="{0EA0E2F8-9705-4237-B886-9FBF5C17C493}" presName="linNode" presStyleCnt="0"/>
      <dgm:spPr/>
    </dgm:pt>
    <dgm:pt modelId="{3EB8C106-C329-4DB9-A0DE-F1F1370F5BE4}" type="pres">
      <dgm:prSet presAssocID="{0EA0E2F8-9705-4237-B886-9FBF5C17C493}" presName="parentShp" presStyleLbl="node1" presStyleIdx="2" presStyleCnt="6">
        <dgm:presLayoutVars>
          <dgm:bulletEnabled val="1"/>
        </dgm:presLayoutVars>
      </dgm:prSet>
      <dgm:spPr/>
    </dgm:pt>
    <dgm:pt modelId="{5BAD3BAD-43D2-4DDA-B1E1-AACE6F002EE0}" type="pres">
      <dgm:prSet presAssocID="{0EA0E2F8-9705-4237-B886-9FBF5C17C493}" presName="childShp" presStyleLbl="bgAccFollowNode1" presStyleIdx="2" presStyleCnt="6" custScaleY="132797">
        <dgm:presLayoutVars>
          <dgm:bulletEnabled val="1"/>
        </dgm:presLayoutVars>
      </dgm:prSet>
      <dgm:spPr/>
    </dgm:pt>
    <dgm:pt modelId="{E790E9DA-877C-4CAE-A6B4-3FF8C562A8DA}" type="pres">
      <dgm:prSet presAssocID="{13F3BE45-1378-48D3-ABEA-C196ECD0EBFB}" presName="spacing" presStyleCnt="0"/>
      <dgm:spPr/>
    </dgm:pt>
    <dgm:pt modelId="{EA459851-E303-49B1-AA94-DAFA61A5F8BF}" type="pres">
      <dgm:prSet presAssocID="{22E6940F-186F-4BC6-9A2C-39F7B5669C54}" presName="linNode" presStyleCnt="0"/>
      <dgm:spPr/>
    </dgm:pt>
    <dgm:pt modelId="{48E7DC44-0339-44F1-AF33-9CFD1F6BFC9F}" type="pres">
      <dgm:prSet presAssocID="{22E6940F-186F-4BC6-9A2C-39F7B5669C54}" presName="parentShp" presStyleLbl="node1" presStyleIdx="3" presStyleCnt="6">
        <dgm:presLayoutVars>
          <dgm:bulletEnabled val="1"/>
        </dgm:presLayoutVars>
      </dgm:prSet>
      <dgm:spPr/>
    </dgm:pt>
    <dgm:pt modelId="{C71A019C-AFFE-4BD1-8E75-A999F20AB8C6}" type="pres">
      <dgm:prSet presAssocID="{22E6940F-186F-4BC6-9A2C-39F7B5669C54}" presName="childShp" presStyleLbl="bgAccFollowNode1" presStyleIdx="3" presStyleCnt="6" custScaleY="146646">
        <dgm:presLayoutVars>
          <dgm:bulletEnabled val="1"/>
        </dgm:presLayoutVars>
      </dgm:prSet>
      <dgm:spPr/>
    </dgm:pt>
    <dgm:pt modelId="{44DB057F-484C-4341-93AF-1E0A7151E6BD}" type="pres">
      <dgm:prSet presAssocID="{B4BD8EB9-9CD8-4623-B129-E9676F2DD1A0}" presName="spacing" presStyleCnt="0"/>
      <dgm:spPr/>
    </dgm:pt>
    <dgm:pt modelId="{DAED4A0D-3C03-4DAE-874C-41E0A373310A}" type="pres">
      <dgm:prSet presAssocID="{C6FB9767-64C6-4A0C-9DB9-CCBD0AFBFF45}" presName="linNode" presStyleCnt="0"/>
      <dgm:spPr/>
    </dgm:pt>
    <dgm:pt modelId="{17312ADA-AAD0-4A82-BE9E-CC0BBEBD3D01}" type="pres">
      <dgm:prSet presAssocID="{C6FB9767-64C6-4A0C-9DB9-CCBD0AFBFF45}" presName="parentShp" presStyleLbl="node1" presStyleIdx="4" presStyleCnt="6">
        <dgm:presLayoutVars>
          <dgm:bulletEnabled val="1"/>
        </dgm:presLayoutVars>
      </dgm:prSet>
      <dgm:spPr/>
    </dgm:pt>
    <dgm:pt modelId="{3B0C8077-644E-4FB4-8C7C-8D76A39A3A97}" type="pres">
      <dgm:prSet presAssocID="{C6FB9767-64C6-4A0C-9DB9-CCBD0AFBFF45}" presName="childShp" presStyleLbl="bgAccFollowNode1" presStyleIdx="4" presStyleCnt="6" custScaleY="167096">
        <dgm:presLayoutVars>
          <dgm:bulletEnabled val="1"/>
        </dgm:presLayoutVars>
      </dgm:prSet>
      <dgm:spPr/>
    </dgm:pt>
    <dgm:pt modelId="{211FB743-FB39-43FA-9AC4-3EB3823E3888}" type="pres">
      <dgm:prSet presAssocID="{6B67806F-4A84-4584-8559-6A836AD85656}" presName="spacing" presStyleCnt="0"/>
      <dgm:spPr/>
    </dgm:pt>
    <dgm:pt modelId="{350D1E9D-BB83-4F0A-A9E7-16A8457B58AE}" type="pres">
      <dgm:prSet presAssocID="{5E070C7E-3599-4581-8937-7139A4D99B1D}" presName="linNode" presStyleCnt="0"/>
      <dgm:spPr/>
    </dgm:pt>
    <dgm:pt modelId="{12D66B87-E01F-4857-AE93-B2BACE9E56F3}" type="pres">
      <dgm:prSet presAssocID="{5E070C7E-3599-4581-8937-7139A4D99B1D}" presName="parentShp" presStyleLbl="node1" presStyleIdx="5" presStyleCnt="6">
        <dgm:presLayoutVars>
          <dgm:bulletEnabled val="1"/>
        </dgm:presLayoutVars>
      </dgm:prSet>
      <dgm:spPr/>
    </dgm:pt>
    <dgm:pt modelId="{CAFB2847-7B04-4564-A319-939548271876}" type="pres">
      <dgm:prSet presAssocID="{5E070C7E-3599-4581-8937-7139A4D99B1D}" presName="childShp" presStyleLbl="bgAccFollowNode1" presStyleIdx="5" presStyleCnt="6" custScaleY="154550">
        <dgm:presLayoutVars>
          <dgm:bulletEnabled val="1"/>
        </dgm:presLayoutVars>
      </dgm:prSet>
      <dgm:spPr/>
    </dgm:pt>
  </dgm:ptLst>
  <dgm:cxnLst>
    <dgm:cxn modelId="{237C5208-6E69-434C-A541-6CB6B0D93A71}" srcId="{5E070C7E-3599-4581-8937-7139A4D99B1D}" destId="{531B46F3-65E9-4CA4-9B63-0E3B3E26939A}" srcOrd="0" destOrd="0" parTransId="{96CDF979-3C59-4A43-902F-D948853F1E97}" sibTransId="{A3796F9E-4AA7-44C3-8A67-00540F751BCE}"/>
    <dgm:cxn modelId="{49530113-E6DB-4EC6-9EF3-EFB8458B5EF0}" type="presOf" srcId="{531B46F3-65E9-4CA4-9B63-0E3B3E26939A}" destId="{CAFB2847-7B04-4564-A319-939548271876}" srcOrd="0" destOrd="0" presId="urn:microsoft.com/office/officeart/2005/8/layout/vList6"/>
    <dgm:cxn modelId="{2A8D0E18-19DE-4CF9-BB1F-33CB64A0388D}" srcId="{0EA0E2F8-9705-4237-B886-9FBF5C17C493}" destId="{54383DB1-C31D-43C7-8463-E2F2BF29FA11}" srcOrd="0" destOrd="0" parTransId="{B62567CB-1064-4079-B5C1-A8FCB7B5D54B}" sibTransId="{6DCA653A-08DA-4B21-8684-A140B79F46A5}"/>
    <dgm:cxn modelId="{7C36811D-6936-4316-B459-310739817C64}" srcId="{22E6940F-186F-4BC6-9A2C-39F7B5669C54}" destId="{A2BC62D6-09EF-462B-8C04-2A3E81E9C95D}" srcOrd="0" destOrd="0" parTransId="{47FB8C05-5C46-4A79-8A8D-0B1F6298F2E0}" sibTransId="{23E09425-F203-4E07-A829-0E21D9947371}"/>
    <dgm:cxn modelId="{C4FDC825-4CF6-451A-8E5E-F4222EC12508}" srcId="{E2A6FA02-DC99-41D4-A5B0-97591DB21827}" destId="{DC828AD9-A733-4C27-9305-049D9FCE67F8}" srcOrd="0" destOrd="0" parTransId="{B2297A54-0C64-4092-AD12-09CA626D42E8}" sibTransId="{455D4A5D-6195-496E-80A8-C681C5AB131C}"/>
    <dgm:cxn modelId="{7AC8AF29-0AD4-40EE-9F6D-6D4C60E83709}" srcId="{E33DE46F-B6D6-419D-895F-D5342E96A545}" destId="{E2A6FA02-DC99-41D4-A5B0-97591DB21827}" srcOrd="0" destOrd="0" parTransId="{C6DD55CC-21E9-4B3A-A552-A2487D803C1B}" sibTransId="{D4BC9FFD-318D-4D54-93DA-BCB7A92B8482}"/>
    <dgm:cxn modelId="{9BCC7D3E-D7C5-49C3-88D4-799B541863E6}" type="presOf" srcId="{E33DE46F-B6D6-419D-895F-D5342E96A545}" destId="{B87B1344-2687-4870-B54B-592CA2245046}" srcOrd="0" destOrd="0" presId="urn:microsoft.com/office/officeart/2005/8/layout/vList6"/>
    <dgm:cxn modelId="{B65D775C-8A3E-4C72-A6EB-EF374EC4A838}" srcId="{E33DE46F-B6D6-419D-895F-D5342E96A545}" destId="{5E070C7E-3599-4581-8937-7139A4D99B1D}" srcOrd="5" destOrd="0" parTransId="{A9057860-700D-48D8-B10C-B8C59AA0089B}" sibTransId="{48074191-9FFD-4411-80B6-90EC1ED2DA63}"/>
    <dgm:cxn modelId="{467F6762-87D7-4F8C-BD46-E169D369507F}" type="presOf" srcId="{A2BC62D6-09EF-462B-8C04-2A3E81E9C95D}" destId="{C71A019C-AFFE-4BD1-8E75-A999F20AB8C6}" srcOrd="0" destOrd="0" presId="urn:microsoft.com/office/officeart/2005/8/layout/vList6"/>
    <dgm:cxn modelId="{B8678C42-C351-4987-8F14-76780EFDA117}" type="presOf" srcId="{0B2884EC-436C-4017-9761-432806496F2F}" destId="{142853B9-33EB-4757-9FA9-94AA893767B3}" srcOrd="0" destOrd="0" presId="urn:microsoft.com/office/officeart/2005/8/layout/vList6"/>
    <dgm:cxn modelId="{B11C4565-43F8-40A5-AEB0-AB9E05F6AC8C}" srcId="{E33DE46F-B6D6-419D-895F-D5342E96A545}" destId="{0EA0E2F8-9705-4237-B886-9FBF5C17C493}" srcOrd="2" destOrd="0" parTransId="{55ABF201-E285-43BB-A6FC-1A55A1997579}" sibTransId="{13F3BE45-1378-48D3-ABEA-C196ECD0EBFB}"/>
    <dgm:cxn modelId="{D6158D4A-13EC-4BB7-BCB4-D8BCA5211262}" type="presOf" srcId="{54383DB1-C31D-43C7-8463-E2F2BF29FA11}" destId="{5BAD3BAD-43D2-4DDA-B1E1-AACE6F002EE0}" srcOrd="0" destOrd="0" presId="urn:microsoft.com/office/officeart/2005/8/layout/vList6"/>
    <dgm:cxn modelId="{9EF6EB6A-52C9-468E-948D-AA8A4C5C1C77}" type="presOf" srcId="{3F5349CE-2BF4-4A69-9A64-1F83D0755825}" destId="{54464D25-3ACA-4CE4-937C-48DDFA90BF27}" srcOrd="0" destOrd="0" presId="urn:microsoft.com/office/officeart/2005/8/layout/vList6"/>
    <dgm:cxn modelId="{30BA714B-3E27-4EB3-87CB-7235E678BE1C}" srcId="{E33DE46F-B6D6-419D-895F-D5342E96A545}" destId="{0B2884EC-436C-4017-9761-432806496F2F}" srcOrd="1" destOrd="0" parTransId="{8AD15C6E-A7D5-4412-9F25-45935212A27D}" sibTransId="{49EFC28A-CAAB-4B0D-939F-E0FE2E4C7AE0}"/>
    <dgm:cxn modelId="{2C682671-7388-46BB-A099-01DD89E296E4}" type="presOf" srcId="{FA7AFAA4-8CB3-41DB-AA1E-91B7656B3107}" destId="{3B0C8077-644E-4FB4-8C7C-8D76A39A3A97}" srcOrd="0" destOrd="1" presId="urn:microsoft.com/office/officeart/2005/8/layout/vList6"/>
    <dgm:cxn modelId="{DAF77051-6017-473F-97A0-9BA87E2715F9}" type="presOf" srcId="{C6FB9767-64C6-4A0C-9DB9-CCBD0AFBFF45}" destId="{17312ADA-AAD0-4A82-BE9E-CC0BBEBD3D01}" srcOrd="0" destOrd="0" presId="urn:microsoft.com/office/officeart/2005/8/layout/vList6"/>
    <dgm:cxn modelId="{3DA1C754-EEC0-4F25-A82E-2454063C02BE}" type="presOf" srcId="{5904F133-7E95-47C1-A0B9-49D925CC8167}" destId="{3B0C8077-644E-4FB4-8C7C-8D76A39A3A97}" srcOrd="0" destOrd="0" presId="urn:microsoft.com/office/officeart/2005/8/layout/vList6"/>
    <dgm:cxn modelId="{6F7E2D7C-C151-4C58-80FA-ED2B1CCB7A83}" srcId="{E33DE46F-B6D6-419D-895F-D5342E96A545}" destId="{22E6940F-186F-4BC6-9A2C-39F7B5669C54}" srcOrd="3" destOrd="0" parTransId="{878D2015-BAD5-4126-A0F3-D91BD91274F6}" sibTransId="{B4BD8EB9-9CD8-4623-B129-E9676F2DD1A0}"/>
    <dgm:cxn modelId="{A903107D-F745-4591-AE29-A0BBF4E2D4D4}" type="presOf" srcId="{DC828AD9-A733-4C27-9305-049D9FCE67F8}" destId="{442F1F25-E10B-48C1-895D-48762FAFA02D}" srcOrd="0" destOrd="0" presId="urn:microsoft.com/office/officeart/2005/8/layout/vList6"/>
    <dgm:cxn modelId="{AA94E997-4188-4CD2-9629-FC8A43E82F5A}" srcId="{E33DE46F-B6D6-419D-895F-D5342E96A545}" destId="{C6FB9767-64C6-4A0C-9DB9-CCBD0AFBFF45}" srcOrd="4" destOrd="0" parTransId="{B1BED1BA-05CF-4266-BA98-348E533D3D5E}" sibTransId="{6B67806F-4A84-4584-8559-6A836AD85656}"/>
    <dgm:cxn modelId="{DC45C39B-FE81-4FC3-ACF8-A0581761404B}" type="presOf" srcId="{0EA0E2F8-9705-4237-B886-9FBF5C17C493}" destId="{3EB8C106-C329-4DB9-A0DE-F1F1370F5BE4}" srcOrd="0" destOrd="0" presId="urn:microsoft.com/office/officeart/2005/8/layout/vList6"/>
    <dgm:cxn modelId="{B922A99F-3BE2-4717-86A1-8CBB48DCCF75}" type="presOf" srcId="{22E6940F-186F-4BC6-9A2C-39F7B5669C54}" destId="{48E7DC44-0339-44F1-AF33-9CFD1F6BFC9F}" srcOrd="0" destOrd="0" presId="urn:microsoft.com/office/officeart/2005/8/layout/vList6"/>
    <dgm:cxn modelId="{280561B5-C729-467F-A415-CFA3A1704EF1}" type="presOf" srcId="{E2A6FA02-DC99-41D4-A5B0-97591DB21827}" destId="{140DFE15-A039-4A9D-A65D-563072C870B0}" srcOrd="0" destOrd="0" presId="urn:microsoft.com/office/officeart/2005/8/layout/vList6"/>
    <dgm:cxn modelId="{A48AAEC4-EB55-40C2-BFFD-CCA38C461620}" srcId="{C6FB9767-64C6-4A0C-9DB9-CCBD0AFBFF45}" destId="{5904F133-7E95-47C1-A0B9-49D925CC8167}" srcOrd="0" destOrd="0" parTransId="{E9295967-F9B7-4CC3-98E8-4EE4DAEAD77E}" sibTransId="{FDA362C4-84D6-4115-8879-45C040750E8C}"/>
    <dgm:cxn modelId="{4E3322D2-43EA-4F3C-A7E5-5A989CB2A696}" srcId="{C6FB9767-64C6-4A0C-9DB9-CCBD0AFBFF45}" destId="{FA7AFAA4-8CB3-41DB-AA1E-91B7656B3107}" srcOrd="1" destOrd="0" parTransId="{180AACB3-04A1-4C93-BDE3-94DECA0DA685}" sibTransId="{327F4211-3B14-4D99-A653-283B1F4098A3}"/>
    <dgm:cxn modelId="{B5F769E9-2A77-4C23-A613-A6EAC77E91AA}" srcId="{0B2884EC-436C-4017-9761-432806496F2F}" destId="{3F5349CE-2BF4-4A69-9A64-1F83D0755825}" srcOrd="0" destOrd="0" parTransId="{C12FCF6B-417A-4602-93AF-8C5D0997EE5C}" sibTransId="{06098FAC-EF7F-4F17-B32B-F17B2B1AB8AF}"/>
    <dgm:cxn modelId="{EE6D88F5-7F52-40BD-A9A1-9DC4C5822893}" type="presOf" srcId="{5E070C7E-3599-4581-8937-7139A4D99B1D}" destId="{12D66B87-E01F-4857-AE93-B2BACE9E56F3}" srcOrd="0" destOrd="0" presId="urn:microsoft.com/office/officeart/2005/8/layout/vList6"/>
    <dgm:cxn modelId="{33A2FF2C-9B68-40A7-83D9-BC0647983B12}" type="presParOf" srcId="{B87B1344-2687-4870-B54B-592CA2245046}" destId="{D8652956-997B-4D68-AA16-D6B9BB87EFE5}" srcOrd="0" destOrd="0" presId="urn:microsoft.com/office/officeart/2005/8/layout/vList6"/>
    <dgm:cxn modelId="{1EF69D34-827D-48A0-A5AA-7CE1A0125AC0}" type="presParOf" srcId="{D8652956-997B-4D68-AA16-D6B9BB87EFE5}" destId="{140DFE15-A039-4A9D-A65D-563072C870B0}" srcOrd="0" destOrd="0" presId="urn:microsoft.com/office/officeart/2005/8/layout/vList6"/>
    <dgm:cxn modelId="{170FE419-A58B-4A93-8512-07A079423BCE}" type="presParOf" srcId="{D8652956-997B-4D68-AA16-D6B9BB87EFE5}" destId="{442F1F25-E10B-48C1-895D-48762FAFA02D}" srcOrd="1" destOrd="0" presId="urn:microsoft.com/office/officeart/2005/8/layout/vList6"/>
    <dgm:cxn modelId="{5499600E-0992-4114-B90B-04CFAF801F56}" type="presParOf" srcId="{B87B1344-2687-4870-B54B-592CA2245046}" destId="{5868E668-83A1-42C7-A68C-462AE715947F}" srcOrd="1" destOrd="0" presId="urn:microsoft.com/office/officeart/2005/8/layout/vList6"/>
    <dgm:cxn modelId="{95B36A21-85B4-4863-AE81-6C62CD168E18}" type="presParOf" srcId="{B87B1344-2687-4870-B54B-592CA2245046}" destId="{B6A357D1-942D-4039-8421-96A136286853}" srcOrd="2" destOrd="0" presId="urn:microsoft.com/office/officeart/2005/8/layout/vList6"/>
    <dgm:cxn modelId="{887E8DA6-6236-4BEF-8CC0-39542F73C17C}" type="presParOf" srcId="{B6A357D1-942D-4039-8421-96A136286853}" destId="{142853B9-33EB-4757-9FA9-94AA893767B3}" srcOrd="0" destOrd="0" presId="urn:microsoft.com/office/officeart/2005/8/layout/vList6"/>
    <dgm:cxn modelId="{3052FF22-E3AD-416F-A3A2-5BC1C2DC277A}" type="presParOf" srcId="{B6A357D1-942D-4039-8421-96A136286853}" destId="{54464D25-3ACA-4CE4-937C-48DDFA90BF27}" srcOrd="1" destOrd="0" presId="urn:microsoft.com/office/officeart/2005/8/layout/vList6"/>
    <dgm:cxn modelId="{866E6B29-A923-462A-8D95-36BE2163EE51}" type="presParOf" srcId="{B87B1344-2687-4870-B54B-592CA2245046}" destId="{8FE3E071-E029-49BF-8AB2-A3283C4B4E32}" srcOrd="3" destOrd="0" presId="urn:microsoft.com/office/officeart/2005/8/layout/vList6"/>
    <dgm:cxn modelId="{8F2152E9-84C3-424F-BEE1-8CFDBFFDCD04}" type="presParOf" srcId="{B87B1344-2687-4870-B54B-592CA2245046}" destId="{D5409D21-C256-44AE-9BF9-B4C868A02084}" srcOrd="4" destOrd="0" presId="urn:microsoft.com/office/officeart/2005/8/layout/vList6"/>
    <dgm:cxn modelId="{397CB289-5C25-453C-9580-A9E275350162}" type="presParOf" srcId="{D5409D21-C256-44AE-9BF9-B4C868A02084}" destId="{3EB8C106-C329-4DB9-A0DE-F1F1370F5BE4}" srcOrd="0" destOrd="0" presId="urn:microsoft.com/office/officeart/2005/8/layout/vList6"/>
    <dgm:cxn modelId="{BA0E9860-7920-4CBF-83BA-DD35B81EA72E}" type="presParOf" srcId="{D5409D21-C256-44AE-9BF9-B4C868A02084}" destId="{5BAD3BAD-43D2-4DDA-B1E1-AACE6F002EE0}" srcOrd="1" destOrd="0" presId="urn:microsoft.com/office/officeart/2005/8/layout/vList6"/>
    <dgm:cxn modelId="{155EFC9E-6FFD-42B6-8022-4104D66B645D}" type="presParOf" srcId="{B87B1344-2687-4870-B54B-592CA2245046}" destId="{E790E9DA-877C-4CAE-A6B4-3FF8C562A8DA}" srcOrd="5" destOrd="0" presId="urn:microsoft.com/office/officeart/2005/8/layout/vList6"/>
    <dgm:cxn modelId="{3BDBEDFB-F407-4209-8B70-603D958BD312}" type="presParOf" srcId="{B87B1344-2687-4870-B54B-592CA2245046}" destId="{EA459851-E303-49B1-AA94-DAFA61A5F8BF}" srcOrd="6" destOrd="0" presId="urn:microsoft.com/office/officeart/2005/8/layout/vList6"/>
    <dgm:cxn modelId="{27D1B1D0-8682-490A-9925-4655DEC23716}" type="presParOf" srcId="{EA459851-E303-49B1-AA94-DAFA61A5F8BF}" destId="{48E7DC44-0339-44F1-AF33-9CFD1F6BFC9F}" srcOrd="0" destOrd="0" presId="urn:microsoft.com/office/officeart/2005/8/layout/vList6"/>
    <dgm:cxn modelId="{36890612-227D-4251-8516-D7C647602C5B}" type="presParOf" srcId="{EA459851-E303-49B1-AA94-DAFA61A5F8BF}" destId="{C71A019C-AFFE-4BD1-8E75-A999F20AB8C6}" srcOrd="1" destOrd="0" presId="urn:microsoft.com/office/officeart/2005/8/layout/vList6"/>
    <dgm:cxn modelId="{5BCEE012-69FD-429F-A4D8-64C1BC5B99D4}" type="presParOf" srcId="{B87B1344-2687-4870-B54B-592CA2245046}" destId="{44DB057F-484C-4341-93AF-1E0A7151E6BD}" srcOrd="7" destOrd="0" presId="urn:microsoft.com/office/officeart/2005/8/layout/vList6"/>
    <dgm:cxn modelId="{A745C3AE-8C12-426E-94F6-33836EC46C9F}" type="presParOf" srcId="{B87B1344-2687-4870-B54B-592CA2245046}" destId="{DAED4A0D-3C03-4DAE-874C-41E0A373310A}" srcOrd="8" destOrd="0" presId="urn:microsoft.com/office/officeart/2005/8/layout/vList6"/>
    <dgm:cxn modelId="{23006E18-20B6-40FD-97D2-DFD07827FAFC}" type="presParOf" srcId="{DAED4A0D-3C03-4DAE-874C-41E0A373310A}" destId="{17312ADA-AAD0-4A82-BE9E-CC0BBEBD3D01}" srcOrd="0" destOrd="0" presId="urn:microsoft.com/office/officeart/2005/8/layout/vList6"/>
    <dgm:cxn modelId="{DCEBBC7A-562A-4B9C-9E3C-5EE169502621}" type="presParOf" srcId="{DAED4A0D-3C03-4DAE-874C-41E0A373310A}" destId="{3B0C8077-644E-4FB4-8C7C-8D76A39A3A97}" srcOrd="1" destOrd="0" presId="urn:microsoft.com/office/officeart/2005/8/layout/vList6"/>
    <dgm:cxn modelId="{65A051F1-892A-4505-AF96-91F62396A396}" type="presParOf" srcId="{B87B1344-2687-4870-B54B-592CA2245046}" destId="{211FB743-FB39-43FA-9AC4-3EB3823E3888}" srcOrd="9" destOrd="0" presId="urn:microsoft.com/office/officeart/2005/8/layout/vList6"/>
    <dgm:cxn modelId="{331D92BB-D925-425B-84AD-9D5BECD5C909}" type="presParOf" srcId="{B87B1344-2687-4870-B54B-592CA2245046}" destId="{350D1E9D-BB83-4F0A-A9E7-16A8457B58AE}" srcOrd="10" destOrd="0" presId="urn:microsoft.com/office/officeart/2005/8/layout/vList6"/>
    <dgm:cxn modelId="{82D7780B-C1B0-41E1-80A1-F54F9EEFF4DB}" type="presParOf" srcId="{350D1E9D-BB83-4F0A-A9E7-16A8457B58AE}" destId="{12D66B87-E01F-4857-AE93-B2BACE9E56F3}" srcOrd="0" destOrd="0" presId="urn:microsoft.com/office/officeart/2005/8/layout/vList6"/>
    <dgm:cxn modelId="{C757BFBD-9B19-4678-B8F6-2E295920705B}" type="presParOf" srcId="{350D1E9D-BB83-4F0A-A9E7-16A8457B58AE}" destId="{CAFB2847-7B04-4564-A319-93954827187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0ED0A9-E8C7-4DB4-B703-9225270A089D}" type="doc">
      <dgm:prSet loTypeId="urn:microsoft.com/office/officeart/2005/8/layout/process3" loCatId="process" qsTypeId="urn:microsoft.com/office/officeart/2005/8/quickstyle/simple1" qsCatId="simple" csTypeId="urn:microsoft.com/office/officeart/2005/8/colors/colorful5" csCatId="colorful" phldr="1"/>
      <dgm:spPr/>
      <dgm:t>
        <a:bodyPr/>
        <a:lstStyle/>
        <a:p>
          <a:endParaRPr lang="en-US"/>
        </a:p>
      </dgm:t>
    </dgm:pt>
    <dgm:pt modelId="{54120417-4F5A-4269-B371-7EAB7C8D71B8}">
      <dgm:prSet phldrT="[Text]" custT="1"/>
      <dgm:spPr/>
      <dgm:t>
        <a:bodyPr/>
        <a:lstStyle/>
        <a:p>
          <a:r>
            <a:rPr lang="en-US" sz="2400" dirty="0"/>
            <a:t>2018</a:t>
          </a:r>
          <a:endParaRPr lang="en-US" sz="1900" dirty="0"/>
        </a:p>
      </dgm:t>
    </dgm:pt>
    <dgm:pt modelId="{C456A10D-A2AB-407C-A834-4C472D9B3C1C}" type="parTrans" cxnId="{53EFB629-E695-4736-9142-7F773A49CBCB}">
      <dgm:prSet/>
      <dgm:spPr/>
      <dgm:t>
        <a:bodyPr/>
        <a:lstStyle/>
        <a:p>
          <a:endParaRPr lang="en-US"/>
        </a:p>
      </dgm:t>
    </dgm:pt>
    <dgm:pt modelId="{F18BAA26-A3AF-48BC-BA49-9D0A3D0BFB99}" type="sibTrans" cxnId="{53EFB629-E695-4736-9142-7F773A49CBCB}">
      <dgm:prSet/>
      <dgm:spPr/>
      <dgm:t>
        <a:bodyPr/>
        <a:lstStyle/>
        <a:p>
          <a:endParaRPr lang="en-US"/>
        </a:p>
      </dgm:t>
    </dgm:pt>
    <dgm:pt modelId="{5065E082-5FE8-4E62-B69C-5A15A2F70C93}">
      <dgm:prSet phldrT="[Text]"/>
      <dgm:spPr/>
      <dgm:t>
        <a:bodyPr/>
        <a:lstStyle/>
        <a:p>
          <a:r>
            <a:rPr lang="en-US" dirty="0"/>
            <a:t>Pilot of the new curriculum</a:t>
          </a:r>
        </a:p>
      </dgm:t>
    </dgm:pt>
    <dgm:pt modelId="{10305302-20D5-4325-AEA8-12CA1A3A5D41}" type="parTrans" cxnId="{8981827D-F26C-4F83-BD96-1DABFBB97607}">
      <dgm:prSet/>
      <dgm:spPr/>
      <dgm:t>
        <a:bodyPr/>
        <a:lstStyle/>
        <a:p>
          <a:endParaRPr lang="en-US"/>
        </a:p>
      </dgm:t>
    </dgm:pt>
    <dgm:pt modelId="{1F625BD7-E273-4D2B-95C8-55A0305337F3}" type="sibTrans" cxnId="{8981827D-F26C-4F83-BD96-1DABFBB97607}">
      <dgm:prSet/>
      <dgm:spPr/>
      <dgm:t>
        <a:bodyPr/>
        <a:lstStyle/>
        <a:p>
          <a:endParaRPr lang="en-US"/>
        </a:p>
      </dgm:t>
    </dgm:pt>
    <dgm:pt modelId="{7045D775-E9B5-428C-81E6-10FDDF5C8F7F}">
      <dgm:prSet phldrT="[Text]" custT="1"/>
      <dgm:spPr/>
      <dgm:t>
        <a:bodyPr/>
        <a:lstStyle/>
        <a:p>
          <a:r>
            <a:rPr lang="en-US" sz="2400" dirty="0"/>
            <a:t>January 2021</a:t>
          </a:r>
        </a:p>
      </dgm:t>
    </dgm:pt>
    <dgm:pt modelId="{1245FDFB-F82C-4880-B62D-0C03B6DFB8B7}" type="parTrans" cxnId="{1582F8A1-3A1A-4249-86CC-26A3F9E8BE6D}">
      <dgm:prSet/>
      <dgm:spPr/>
      <dgm:t>
        <a:bodyPr/>
        <a:lstStyle/>
        <a:p>
          <a:endParaRPr lang="en-US"/>
        </a:p>
      </dgm:t>
    </dgm:pt>
    <dgm:pt modelId="{4F8A74EA-08E6-4DB3-AE69-D5AE7DC951D2}" type="sibTrans" cxnId="{1582F8A1-3A1A-4249-86CC-26A3F9E8BE6D}">
      <dgm:prSet/>
      <dgm:spPr/>
      <dgm:t>
        <a:bodyPr/>
        <a:lstStyle/>
        <a:p>
          <a:endParaRPr lang="en-US"/>
        </a:p>
      </dgm:t>
    </dgm:pt>
    <dgm:pt modelId="{C42DD418-0051-4D97-A441-D51B2CA147D0}">
      <dgm:prSet phldrT="[Text]"/>
      <dgm:spPr/>
      <dgm:t>
        <a:bodyPr/>
        <a:lstStyle/>
        <a:p>
          <a:r>
            <a:rPr lang="en-US" dirty="0"/>
            <a:t>Pilot through Tablets</a:t>
          </a:r>
        </a:p>
      </dgm:t>
    </dgm:pt>
    <dgm:pt modelId="{BEFAF6AB-916F-4AA7-9198-E9588BD95C70}" type="parTrans" cxnId="{0C4C4E67-4F7F-4AC4-9A4F-209ACA308486}">
      <dgm:prSet/>
      <dgm:spPr/>
      <dgm:t>
        <a:bodyPr/>
        <a:lstStyle/>
        <a:p>
          <a:endParaRPr lang="en-US"/>
        </a:p>
      </dgm:t>
    </dgm:pt>
    <dgm:pt modelId="{0DF0AF43-5687-4F4C-B013-725455AA0986}" type="sibTrans" cxnId="{0C4C4E67-4F7F-4AC4-9A4F-209ACA308486}">
      <dgm:prSet/>
      <dgm:spPr/>
      <dgm:t>
        <a:bodyPr/>
        <a:lstStyle/>
        <a:p>
          <a:endParaRPr lang="en-US"/>
        </a:p>
      </dgm:t>
    </dgm:pt>
    <dgm:pt modelId="{9E535D48-ED83-4044-A1EC-6803E1581A76}">
      <dgm:prSet phldrT="[Text]" custT="1"/>
      <dgm:spPr/>
      <dgm:t>
        <a:bodyPr/>
        <a:lstStyle/>
        <a:p>
          <a:r>
            <a:rPr lang="en-US" sz="2400" dirty="0"/>
            <a:t>August 2021</a:t>
          </a:r>
        </a:p>
      </dgm:t>
    </dgm:pt>
    <dgm:pt modelId="{AB32467E-FD16-454D-B3CF-07B2AB1C6D0E}" type="parTrans" cxnId="{3B932B13-2105-449C-B9AF-BD6305263597}">
      <dgm:prSet/>
      <dgm:spPr/>
      <dgm:t>
        <a:bodyPr/>
        <a:lstStyle/>
        <a:p>
          <a:endParaRPr lang="en-US"/>
        </a:p>
      </dgm:t>
    </dgm:pt>
    <dgm:pt modelId="{13E8FAC5-BDEC-4936-8E2C-30409221C0F6}" type="sibTrans" cxnId="{3B932B13-2105-449C-B9AF-BD6305263597}">
      <dgm:prSet/>
      <dgm:spPr/>
      <dgm:t>
        <a:bodyPr/>
        <a:lstStyle/>
        <a:p>
          <a:endParaRPr lang="en-US"/>
        </a:p>
      </dgm:t>
    </dgm:pt>
    <dgm:pt modelId="{97B93551-A59E-4796-838D-4F4AB73DC844}">
      <dgm:prSet phldrT="[Text]"/>
      <dgm:spPr/>
      <dgm:t>
        <a:bodyPr/>
        <a:lstStyle/>
        <a:p>
          <a:r>
            <a:rPr lang="en-US" dirty="0"/>
            <a:t>Roll-out of Grade 6  through Tablets in Southern regions which included </a:t>
          </a:r>
          <a:r>
            <a:rPr lang="en-US" u="none" dirty="0">
              <a:latin typeface="Gill Sans MT" panose="020B0502020104020203"/>
            </a:rPr>
            <a:t>Karachi, Hub and Gwadar schools</a:t>
          </a:r>
          <a:r>
            <a:rPr lang="en-US" u="none" dirty="0"/>
            <a:t> </a:t>
          </a:r>
        </a:p>
      </dgm:t>
    </dgm:pt>
    <dgm:pt modelId="{26099B7B-F317-44DF-81EF-3F662E0680FB}" type="parTrans" cxnId="{5AF722B6-85D9-4B0C-B8BC-98F58EE52E78}">
      <dgm:prSet/>
      <dgm:spPr/>
      <dgm:t>
        <a:bodyPr/>
        <a:lstStyle/>
        <a:p>
          <a:endParaRPr lang="en-US"/>
        </a:p>
      </dgm:t>
    </dgm:pt>
    <dgm:pt modelId="{7573B729-CA63-403E-8FF9-92345374FFF1}" type="sibTrans" cxnId="{5AF722B6-85D9-4B0C-B8BC-98F58EE52E78}">
      <dgm:prSet/>
      <dgm:spPr/>
      <dgm:t>
        <a:bodyPr/>
        <a:lstStyle/>
        <a:p>
          <a:endParaRPr lang="en-US"/>
        </a:p>
      </dgm:t>
    </dgm:pt>
    <dgm:pt modelId="{713E5224-82D8-414F-A92A-71CB15A810C9}" type="pres">
      <dgm:prSet presAssocID="{4D0ED0A9-E8C7-4DB4-B703-9225270A089D}" presName="linearFlow" presStyleCnt="0">
        <dgm:presLayoutVars>
          <dgm:dir/>
          <dgm:animLvl val="lvl"/>
          <dgm:resizeHandles val="exact"/>
        </dgm:presLayoutVars>
      </dgm:prSet>
      <dgm:spPr/>
    </dgm:pt>
    <dgm:pt modelId="{7CA3E461-D75B-4CF6-8342-29599C7F5331}" type="pres">
      <dgm:prSet presAssocID="{54120417-4F5A-4269-B371-7EAB7C8D71B8}" presName="composite" presStyleCnt="0"/>
      <dgm:spPr/>
    </dgm:pt>
    <dgm:pt modelId="{6048FDA5-DB5A-48F7-8278-197B01DD5C6B}" type="pres">
      <dgm:prSet presAssocID="{54120417-4F5A-4269-B371-7EAB7C8D71B8}" presName="parTx" presStyleLbl="node1" presStyleIdx="0" presStyleCnt="3">
        <dgm:presLayoutVars>
          <dgm:chMax val="0"/>
          <dgm:chPref val="0"/>
          <dgm:bulletEnabled val="1"/>
        </dgm:presLayoutVars>
      </dgm:prSet>
      <dgm:spPr/>
    </dgm:pt>
    <dgm:pt modelId="{E884AD25-CB71-43D6-8F9A-4BF89426AC8D}" type="pres">
      <dgm:prSet presAssocID="{54120417-4F5A-4269-B371-7EAB7C8D71B8}" presName="parSh" presStyleLbl="node1" presStyleIdx="0" presStyleCnt="3"/>
      <dgm:spPr/>
    </dgm:pt>
    <dgm:pt modelId="{8917B05E-50F3-415F-B640-32F837B41BD3}" type="pres">
      <dgm:prSet presAssocID="{54120417-4F5A-4269-B371-7EAB7C8D71B8}" presName="desTx" presStyleLbl="fgAcc1" presStyleIdx="0" presStyleCnt="3" custScaleX="119997">
        <dgm:presLayoutVars>
          <dgm:bulletEnabled val="1"/>
        </dgm:presLayoutVars>
      </dgm:prSet>
      <dgm:spPr/>
    </dgm:pt>
    <dgm:pt modelId="{2CB177C0-5020-4B11-A60A-5CDC9AC584A8}" type="pres">
      <dgm:prSet presAssocID="{F18BAA26-A3AF-48BC-BA49-9D0A3D0BFB99}" presName="sibTrans" presStyleLbl="sibTrans2D1" presStyleIdx="0" presStyleCnt="2"/>
      <dgm:spPr/>
    </dgm:pt>
    <dgm:pt modelId="{683272AC-070C-4587-93D7-1825E62044C7}" type="pres">
      <dgm:prSet presAssocID="{F18BAA26-A3AF-48BC-BA49-9D0A3D0BFB99}" presName="connTx" presStyleLbl="sibTrans2D1" presStyleIdx="0" presStyleCnt="2"/>
      <dgm:spPr/>
    </dgm:pt>
    <dgm:pt modelId="{0383498E-CAD4-43D8-A9F0-89324C9786C5}" type="pres">
      <dgm:prSet presAssocID="{7045D775-E9B5-428C-81E6-10FDDF5C8F7F}" presName="composite" presStyleCnt="0"/>
      <dgm:spPr/>
    </dgm:pt>
    <dgm:pt modelId="{E3487D1C-DF09-404D-BF11-25FA7A2D0C62}" type="pres">
      <dgm:prSet presAssocID="{7045D775-E9B5-428C-81E6-10FDDF5C8F7F}" presName="parTx" presStyleLbl="node1" presStyleIdx="0" presStyleCnt="3">
        <dgm:presLayoutVars>
          <dgm:chMax val="0"/>
          <dgm:chPref val="0"/>
          <dgm:bulletEnabled val="1"/>
        </dgm:presLayoutVars>
      </dgm:prSet>
      <dgm:spPr/>
    </dgm:pt>
    <dgm:pt modelId="{24302737-CCCB-4B55-AC92-FAF45C8F21A9}" type="pres">
      <dgm:prSet presAssocID="{7045D775-E9B5-428C-81E6-10FDDF5C8F7F}" presName="parSh" presStyleLbl="node1" presStyleIdx="1" presStyleCnt="3"/>
      <dgm:spPr/>
    </dgm:pt>
    <dgm:pt modelId="{1C7103CF-42F0-40E3-8AD4-F784BFB4FCC1}" type="pres">
      <dgm:prSet presAssocID="{7045D775-E9B5-428C-81E6-10FDDF5C8F7F}" presName="desTx" presStyleLbl="fgAcc1" presStyleIdx="1" presStyleCnt="3">
        <dgm:presLayoutVars>
          <dgm:bulletEnabled val="1"/>
        </dgm:presLayoutVars>
      </dgm:prSet>
      <dgm:spPr/>
    </dgm:pt>
    <dgm:pt modelId="{BA27D8A0-99C6-428E-A08F-9C31C4A2137B}" type="pres">
      <dgm:prSet presAssocID="{4F8A74EA-08E6-4DB3-AE69-D5AE7DC951D2}" presName="sibTrans" presStyleLbl="sibTrans2D1" presStyleIdx="1" presStyleCnt="2"/>
      <dgm:spPr/>
    </dgm:pt>
    <dgm:pt modelId="{8191D605-628D-4FA5-B828-7718BC7FD6E5}" type="pres">
      <dgm:prSet presAssocID="{4F8A74EA-08E6-4DB3-AE69-D5AE7DC951D2}" presName="connTx" presStyleLbl="sibTrans2D1" presStyleIdx="1" presStyleCnt="2"/>
      <dgm:spPr/>
    </dgm:pt>
    <dgm:pt modelId="{50BB30A5-28CE-4947-926F-3673059EE6B2}" type="pres">
      <dgm:prSet presAssocID="{9E535D48-ED83-4044-A1EC-6803E1581A76}" presName="composite" presStyleCnt="0"/>
      <dgm:spPr/>
    </dgm:pt>
    <dgm:pt modelId="{40C228B5-20F6-4B86-A851-1419F633634B}" type="pres">
      <dgm:prSet presAssocID="{9E535D48-ED83-4044-A1EC-6803E1581A76}" presName="parTx" presStyleLbl="node1" presStyleIdx="1" presStyleCnt="3">
        <dgm:presLayoutVars>
          <dgm:chMax val="0"/>
          <dgm:chPref val="0"/>
          <dgm:bulletEnabled val="1"/>
        </dgm:presLayoutVars>
      </dgm:prSet>
      <dgm:spPr/>
    </dgm:pt>
    <dgm:pt modelId="{5BE81A2C-B6A3-4525-BB3A-08921D7992C2}" type="pres">
      <dgm:prSet presAssocID="{9E535D48-ED83-4044-A1EC-6803E1581A76}" presName="parSh" presStyleLbl="node1" presStyleIdx="2" presStyleCnt="3"/>
      <dgm:spPr/>
    </dgm:pt>
    <dgm:pt modelId="{1F220415-CEBC-4CB7-B2FC-5596701AE5E7}" type="pres">
      <dgm:prSet presAssocID="{9E535D48-ED83-4044-A1EC-6803E1581A76}" presName="desTx" presStyleLbl="fgAcc1" presStyleIdx="2" presStyleCnt="3" custLinFactNeighborX="6764" custLinFactNeighborY="-3229">
        <dgm:presLayoutVars>
          <dgm:bulletEnabled val="1"/>
        </dgm:presLayoutVars>
      </dgm:prSet>
      <dgm:spPr/>
    </dgm:pt>
  </dgm:ptLst>
  <dgm:cxnLst>
    <dgm:cxn modelId="{3B932B13-2105-449C-B9AF-BD6305263597}" srcId="{4D0ED0A9-E8C7-4DB4-B703-9225270A089D}" destId="{9E535D48-ED83-4044-A1EC-6803E1581A76}" srcOrd="2" destOrd="0" parTransId="{AB32467E-FD16-454D-B3CF-07B2AB1C6D0E}" sibTransId="{13E8FAC5-BDEC-4936-8E2C-30409221C0F6}"/>
    <dgm:cxn modelId="{A7CD9F18-3951-463A-9979-2C09A9337D7F}" type="presOf" srcId="{5065E082-5FE8-4E62-B69C-5A15A2F70C93}" destId="{8917B05E-50F3-415F-B640-32F837B41BD3}" srcOrd="0" destOrd="0" presId="urn:microsoft.com/office/officeart/2005/8/layout/process3"/>
    <dgm:cxn modelId="{77B94427-64D5-472B-B3B7-778F4BB48798}" type="presOf" srcId="{4F8A74EA-08E6-4DB3-AE69-D5AE7DC951D2}" destId="{BA27D8A0-99C6-428E-A08F-9C31C4A2137B}" srcOrd="0" destOrd="0" presId="urn:microsoft.com/office/officeart/2005/8/layout/process3"/>
    <dgm:cxn modelId="{53EFB629-E695-4736-9142-7F773A49CBCB}" srcId="{4D0ED0A9-E8C7-4DB4-B703-9225270A089D}" destId="{54120417-4F5A-4269-B371-7EAB7C8D71B8}" srcOrd="0" destOrd="0" parTransId="{C456A10D-A2AB-407C-A834-4C472D9B3C1C}" sibTransId="{F18BAA26-A3AF-48BC-BA49-9D0A3D0BFB99}"/>
    <dgm:cxn modelId="{C235363F-F321-41E3-9A49-FACA1E8AC68A}" type="presOf" srcId="{9E535D48-ED83-4044-A1EC-6803E1581A76}" destId="{40C228B5-20F6-4B86-A851-1419F633634B}" srcOrd="0" destOrd="0" presId="urn:microsoft.com/office/officeart/2005/8/layout/process3"/>
    <dgm:cxn modelId="{4FEC4762-A13A-4612-ABCE-201EF8C33AB1}" type="presOf" srcId="{F18BAA26-A3AF-48BC-BA49-9D0A3D0BFB99}" destId="{2CB177C0-5020-4B11-A60A-5CDC9AC584A8}" srcOrd="0" destOrd="0" presId="urn:microsoft.com/office/officeart/2005/8/layout/process3"/>
    <dgm:cxn modelId="{0C4C4E67-4F7F-4AC4-9A4F-209ACA308486}" srcId="{7045D775-E9B5-428C-81E6-10FDDF5C8F7F}" destId="{C42DD418-0051-4D97-A441-D51B2CA147D0}" srcOrd="0" destOrd="0" parTransId="{BEFAF6AB-916F-4AA7-9198-E9588BD95C70}" sibTransId="{0DF0AF43-5687-4F4C-B013-725455AA0986}"/>
    <dgm:cxn modelId="{36D5FE48-4217-4F62-99B9-B4916265D99B}" type="presOf" srcId="{54120417-4F5A-4269-B371-7EAB7C8D71B8}" destId="{E884AD25-CB71-43D6-8F9A-4BF89426AC8D}" srcOrd="1" destOrd="0" presId="urn:microsoft.com/office/officeart/2005/8/layout/process3"/>
    <dgm:cxn modelId="{869A7757-D030-4482-A29C-F73454882CC5}" type="presOf" srcId="{4D0ED0A9-E8C7-4DB4-B703-9225270A089D}" destId="{713E5224-82D8-414F-A92A-71CB15A810C9}" srcOrd="0" destOrd="0" presId="urn:microsoft.com/office/officeart/2005/8/layout/process3"/>
    <dgm:cxn modelId="{8981827D-F26C-4F83-BD96-1DABFBB97607}" srcId="{54120417-4F5A-4269-B371-7EAB7C8D71B8}" destId="{5065E082-5FE8-4E62-B69C-5A15A2F70C93}" srcOrd="0" destOrd="0" parTransId="{10305302-20D5-4325-AEA8-12CA1A3A5D41}" sibTransId="{1F625BD7-E273-4D2B-95C8-55A0305337F3}"/>
    <dgm:cxn modelId="{4000CA84-64EA-4F3A-B919-DEE638B37C85}" type="presOf" srcId="{9E535D48-ED83-4044-A1EC-6803E1581A76}" destId="{5BE81A2C-B6A3-4525-BB3A-08921D7992C2}" srcOrd="1" destOrd="0" presId="urn:microsoft.com/office/officeart/2005/8/layout/process3"/>
    <dgm:cxn modelId="{27940386-2C5B-4110-979C-1F39279F40B7}" type="presOf" srcId="{4F8A74EA-08E6-4DB3-AE69-D5AE7DC951D2}" destId="{8191D605-628D-4FA5-B828-7718BC7FD6E5}" srcOrd="1" destOrd="0" presId="urn:microsoft.com/office/officeart/2005/8/layout/process3"/>
    <dgm:cxn modelId="{48AE0F86-9109-428B-9B0F-5CD19163D671}" type="presOf" srcId="{7045D775-E9B5-428C-81E6-10FDDF5C8F7F}" destId="{24302737-CCCB-4B55-AC92-FAF45C8F21A9}" srcOrd="1" destOrd="0" presId="urn:microsoft.com/office/officeart/2005/8/layout/process3"/>
    <dgm:cxn modelId="{DC43C292-6BEB-459E-BAC8-C7E6BD105C9A}" type="presOf" srcId="{54120417-4F5A-4269-B371-7EAB7C8D71B8}" destId="{6048FDA5-DB5A-48F7-8278-197B01DD5C6B}" srcOrd="0" destOrd="0" presId="urn:microsoft.com/office/officeart/2005/8/layout/process3"/>
    <dgm:cxn modelId="{4F48039A-3E04-4EE6-AEA8-08AFFB931C04}" type="presOf" srcId="{F18BAA26-A3AF-48BC-BA49-9D0A3D0BFB99}" destId="{683272AC-070C-4587-93D7-1825E62044C7}" srcOrd="1" destOrd="0" presId="urn:microsoft.com/office/officeart/2005/8/layout/process3"/>
    <dgm:cxn modelId="{C104DC9A-F822-4BD6-90A3-7DFF6348EC8B}" type="presOf" srcId="{7045D775-E9B5-428C-81E6-10FDDF5C8F7F}" destId="{E3487D1C-DF09-404D-BF11-25FA7A2D0C62}" srcOrd="0" destOrd="0" presId="urn:microsoft.com/office/officeart/2005/8/layout/process3"/>
    <dgm:cxn modelId="{15B1039D-2745-4409-8BA9-45E4D8F2DDC3}" type="presOf" srcId="{C42DD418-0051-4D97-A441-D51B2CA147D0}" destId="{1C7103CF-42F0-40E3-8AD4-F784BFB4FCC1}" srcOrd="0" destOrd="0" presId="urn:microsoft.com/office/officeart/2005/8/layout/process3"/>
    <dgm:cxn modelId="{1582F8A1-3A1A-4249-86CC-26A3F9E8BE6D}" srcId="{4D0ED0A9-E8C7-4DB4-B703-9225270A089D}" destId="{7045D775-E9B5-428C-81E6-10FDDF5C8F7F}" srcOrd="1" destOrd="0" parTransId="{1245FDFB-F82C-4880-B62D-0C03B6DFB8B7}" sibTransId="{4F8A74EA-08E6-4DB3-AE69-D5AE7DC951D2}"/>
    <dgm:cxn modelId="{C516C1B2-13E8-4068-A42D-A766F4930061}" type="presOf" srcId="{97B93551-A59E-4796-838D-4F4AB73DC844}" destId="{1F220415-CEBC-4CB7-B2FC-5596701AE5E7}" srcOrd="0" destOrd="0" presId="urn:microsoft.com/office/officeart/2005/8/layout/process3"/>
    <dgm:cxn modelId="{5AF722B6-85D9-4B0C-B8BC-98F58EE52E78}" srcId="{9E535D48-ED83-4044-A1EC-6803E1581A76}" destId="{97B93551-A59E-4796-838D-4F4AB73DC844}" srcOrd="0" destOrd="0" parTransId="{26099B7B-F317-44DF-81EF-3F662E0680FB}" sibTransId="{7573B729-CA63-403E-8FF9-92345374FFF1}"/>
    <dgm:cxn modelId="{AF7A553F-5079-4202-AC28-62C35912B482}" type="presParOf" srcId="{713E5224-82D8-414F-A92A-71CB15A810C9}" destId="{7CA3E461-D75B-4CF6-8342-29599C7F5331}" srcOrd="0" destOrd="0" presId="urn:microsoft.com/office/officeart/2005/8/layout/process3"/>
    <dgm:cxn modelId="{5E9773DC-B070-4EA9-8B46-9B4F22663D8F}" type="presParOf" srcId="{7CA3E461-D75B-4CF6-8342-29599C7F5331}" destId="{6048FDA5-DB5A-48F7-8278-197B01DD5C6B}" srcOrd="0" destOrd="0" presId="urn:microsoft.com/office/officeart/2005/8/layout/process3"/>
    <dgm:cxn modelId="{B72C60B5-0C74-4F9C-8550-104F167BBC22}" type="presParOf" srcId="{7CA3E461-D75B-4CF6-8342-29599C7F5331}" destId="{E884AD25-CB71-43D6-8F9A-4BF89426AC8D}" srcOrd="1" destOrd="0" presId="urn:microsoft.com/office/officeart/2005/8/layout/process3"/>
    <dgm:cxn modelId="{00ACEEF8-7D5D-48A4-B59F-3AC4ECC96980}" type="presParOf" srcId="{7CA3E461-D75B-4CF6-8342-29599C7F5331}" destId="{8917B05E-50F3-415F-B640-32F837B41BD3}" srcOrd="2" destOrd="0" presId="urn:microsoft.com/office/officeart/2005/8/layout/process3"/>
    <dgm:cxn modelId="{310D7806-BC15-4F92-A771-E040836742B3}" type="presParOf" srcId="{713E5224-82D8-414F-A92A-71CB15A810C9}" destId="{2CB177C0-5020-4B11-A60A-5CDC9AC584A8}" srcOrd="1" destOrd="0" presId="urn:microsoft.com/office/officeart/2005/8/layout/process3"/>
    <dgm:cxn modelId="{36DB475A-DFFC-45F9-8C7B-FB6359A5B00D}" type="presParOf" srcId="{2CB177C0-5020-4B11-A60A-5CDC9AC584A8}" destId="{683272AC-070C-4587-93D7-1825E62044C7}" srcOrd="0" destOrd="0" presId="urn:microsoft.com/office/officeart/2005/8/layout/process3"/>
    <dgm:cxn modelId="{B12B561F-9D47-4344-948F-C2BB4FD28CB0}" type="presParOf" srcId="{713E5224-82D8-414F-A92A-71CB15A810C9}" destId="{0383498E-CAD4-43D8-A9F0-89324C9786C5}" srcOrd="2" destOrd="0" presId="urn:microsoft.com/office/officeart/2005/8/layout/process3"/>
    <dgm:cxn modelId="{4062F991-8CB0-4CDE-A667-833C1209ECB0}" type="presParOf" srcId="{0383498E-CAD4-43D8-A9F0-89324C9786C5}" destId="{E3487D1C-DF09-404D-BF11-25FA7A2D0C62}" srcOrd="0" destOrd="0" presId="urn:microsoft.com/office/officeart/2005/8/layout/process3"/>
    <dgm:cxn modelId="{A381E127-6E61-4619-9D7A-965A128275CC}" type="presParOf" srcId="{0383498E-CAD4-43D8-A9F0-89324C9786C5}" destId="{24302737-CCCB-4B55-AC92-FAF45C8F21A9}" srcOrd="1" destOrd="0" presId="urn:microsoft.com/office/officeart/2005/8/layout/process3"/>
    <dgm:cxn modelId="{34EA5D9B-EBFE-49B8-B4AF-45893841FC37}" type="presParOf" srcId="{0383498E-CAD4-43D8-A9F0-89324C9786C5}" destId="{1C7103CF-42F0-40E3-8AD4-F784BFB4FCC1}" srcOrd="2" destOrd="0" presId="urn:microsoft.com/office/officeart/2005/8/layout/process3"/>
    <dgm:cxn modelId="{9B4A0B52-2418-4222-85EE-E35EAD4F1561}" type="presParOf" srcId="{713E5224-82D8-414F-A92A-71CB15A810C9}" destId="{BA27D8A0-99C6-428E-A08F-9C31C4A2137B}" srcOrd="3" destOrd="0" presId="urn:microsoft.com/office/officeart/2005/8/layout/process3"/>
    <dgm:cxn modelId="{9BF45CFA-C53D-4034-A9FA-ED4202162645}" type="presParOf" srcId="{BA27D8A0-99C6-428E-A08F-9C31C4A2137B}" destId="{8191D605-628D-4FA5-B828-7718BC7FD6E5}" srcOrd="0" destOrd="0" presId="urn:microsoft.com/office/officeart/2005/8/layout/process3"/>
    <dgm:cxn modelId="{A183E5A6-6835-4E27-A147-1CEE0FE0E461}" type="presParOf" srcId="{713E5224-82D8-414F-A92A-71CB15A810C9}" destId="{50BB30A5-28CE-4947-926F-3673059EE6B2}" srcOrd="4" destOrd="0" presId="urn:microsoft.com/office/officeart/2005/8/layout/process3"/>
    <dgm:cxn modelId="{A5E2E8B8-5388-41C6-84AB-B20BC5020AFE}" type="presParOf" srcId="{50BB30A5-28CE-4947-926F-3673059EE6B2}" destId="{40C228B5-20F6-4B86-A851-1419F633634B}" srcOrd="0" destOrd="0" presId="urn:microsoft.com/office/officeart/2005/8/layout/process3"/>
    <dgm:cxn modelId="{8B3D117A-64BB-4128-A4EF-6E8FCB56DA4C}" type="presParOf" srcId="{50BB30A5-28CE-4947-926F-3673059EE6B2}" destId="{5BE81A2C-B6A3-4525-BB3A-08921D7992C2}" srcOrd="1" destOrd="0" presId="urn:microsoft.com/office/officeart/2005/8/layout/process3"/>
    <dgm:cxn modelId="{EF441339-4C53-4510-96E5-BCCC4BAF3357}" type="presParOf" srcId="{50BB30A5-28CE-4947-926F-3673059EE6B2}" destId="{1F220415-CEBC-4CB7-B2FC-5596701AE5E7}"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F1F25-E10B-48C1-895D-48762FAFA02D}">
      <dsp:nvSpPr>
        <dsp:cNvPr id="0" name=""/>
        <dsp:cNvSpPr/>
      </dsp:nvSpPr>
      <dsp:spPr>
        <a:xfrm>
          <a:off x="4332210" y="2725"/>
          <a:ext cx="6482465" cy="987986"/>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Students develop an understanding of how different components are combined to develop a computing device</a:t>
          </a:r>
          <a:r>
            <a:rPr lang="en-US" sz="1800" kern="1200" dirty="0"/>
            <a:t>.</a:t>
          </a:r>
        </a:p>
      </dsp:txBody>
      <dsp:txXfrm>
        <a:off x="4332210" y="126223"/>
        <a:ext cx="6111970" cy="740990"/>
      </dsp:txXfrm>
    </dsp:sp>
    <dsp:sp modelId="{140DFE15-A039-4A9D-A65D-563072C870B0}">
      <dsp:nvSpPr>
        <dsp:cNvPr id="0" name=""/>
        <dsp:cNvSpPr/>
      </dsp:nvSpPr>
      <dsp:spPr>
        <a:xfrm>
          <a:off x="10566" y="197778"/>
          <a:ext cx="4321643" cy="59788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ICT Fundamentals</a:t>
          </a:r>
        </a:p>
      </dsp:txBody>
      <dsp:txXfrm>
        <a:off x="39752" y="226964"/>
        <a:ext cx="4263271" cy="539509"/>
      </dsp:txXfrm>
    </dsp:sp>
    <dsp:sp modelId="{54464D25-3ACA-4CE4-937C-48DDFA90BF27}">
      <dsp:nvSpPr>
        <dsp:cNvPr id="0" name=""/>
        <dsp:cNvSpPr/>
      </dsp:nvSpPr>
      <dsp:spPr>
        <a:xfrm>
          <a:off x="4332210" y="1050500"/>
          <a:ext cx="6482465" cy="789191"/>
        </a:xfrm>
        <a:prstGeom prst="rightArrow">
          <a:avLst>
            <a:gd name="adj1" fmla="val 75000"/>
            <a:gd name="adj2" fmla="val 50000"/>
          </a:avLst>
        </a:prstGeom>
        <a:solidFill>
          <a:schemeClr val="accent5">
            <a:tint val="40000"/>
            <a:alpha val="90000"/>
            <a:hueOff val="-1478351"/>
            <a:satOff val="-2563"/>
            <a:lumOff val="-258"/>
            <a:alphaOff val="0"/>
          </a:schemeClr>
        </a:solidFill>
        <a:ln w="12700" cap="flat" cmpd="sng" algn="ctr">
          <a:solidFill>
            <a:schemeClr val="accent5">
              <a:tint val="40000"/>
              <a:alpha val="90000"/>
              <a:hueOff val="-1478351"/>
              <a:satOff val="-2563"/>
              <a:lumOff val="-25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Students improve their productivity by understanding appropriate utilization of word processing, spreadsheet, presentation, online communication, and other applications.</a:t>
          </a:r>
        </a:p>
      </dsp:txBody>
      <dsp:txXfrm>
        <a:off x="4332210" y="1149149"/>
        <a:ext cx="6186518" cy="591893"/>
      </dsp:txXfrm>
    </dsp:sp>
    <dsp:sp modelId="{142853B9-33EB-4757-9FA9-94AA893767B3}">
      <dsp:nvSpPr>
        <dsp:cNvPr id="0" name=""/>
        <dsp:cNvSpPr/>
      </dsp:nvSpPr>
      <dsp:spPr>
        <a:xfrm>
          <a:off x="10566" y="1146155"/>
          <a:ext cx="4321643" cy="597881"/>
        </a:xfrm>
        <a:prstGeom prst="roundRect">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Digital Skills</a:t>
          </a:r>
        </a:p>
      </dsp:txBody>
      <dsp:txXfrm>
        <a:off x="39752" y="1175341"/>
        <a:ext cx="4263271" cy="539509"/>
      </dsp:txXfrm>
    </dsp:sp>
    <dsp:sp modelId="{5BAD3BAD-43D2-4DDA-B1E1-AACE6F002EE0}">
      <dsp:nvSpPr>
        <dsp:cNvPr id="0" name=""/>
        <dsp:cNvSpPr/>
      </dsp:nvSpPr>
      <dsp:spPr>
        <a:xfrm>
          <a:off x="4332210" y="1899479"/>
          <a:ext cx="6482465" cy="793968"/>
        </a:xfrm>
        <a:prstGeom prst="rightArrow">
          <a:avLst>
            <a:gd name="adj1" fmla="val 75000"/>
            <a:gd name="adj2" fmla="val 50000"/>
          </a:avLst>
        </a:prstGeom>
        <a:solidFill>
          <a:schemeClr val="accent5">
            <a:tint val="40000"/>
            <a:alpha val="90000"/>
            <a:hueOff val="-2956702"/>
            <a:satOff val="-5126"/>
            <a:lumOff val="-516"/>
            <a:alphaOff val="0"/>
          </a:schemeClr>
        </a:solidFill>
        <a:ln w="12700" cap="flat" cmpd="sng" algn="ctr">
          <a:solidFill>
            <a:schemeClr val="accent5">
              <a:tint val="40000"/>
              <a:alpha val="90000"/>
              <a:hueOff val="-2956702"/>
              <a:satOff val="-5126"/>
              <a:lumOff val="-5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Students develop the ability to implement solutions to computational problems through coding and other digital methods (using Scratch).</a:t>
          </a:r>
        </a:p>
      </dsp:txBody>
      <dsp:txXfrm>
        <a:off x="4332210" y="1998725"/>
        <a:ext cx="6184727" cy="595476"/>
      </dsp:txXfrm>
    </dsp:sp>
    <dsp:sp modelId="{3EB8C106-C329-4DB9-A0DE-F1F1370F5BE4}">
      <dsp:nvSpPr>
        <dsp:cNvPr id="0" name=""/>
        <dsp:cNvSpPr/>
      </dsp:nvSpPr>
      <dsp:spPr>
        <a:xfrm>
          <a:off x="10566" y="1997523"/>
          <a:ext cx="4321643" cy="597881"/>
        </a:xfrm>
        <a:prstGeom prst="roundRect">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0" kern="1200" dirty="0"/>
            <a:t>Algorithmic Thinking and Problem Solving</a:t>
          </a:r>
        </a:p>
      </dsp:txBody>
      <dsp:txXfrm>
        <a:off x="39752" y="2026709"/>
        <a:ext cx="4263271" cy="539509"/>
      </dsp:txXfrm>
    </dsp:sp>
    <dsp:sp modelId="{C71A019C-AFFE-4BD1-8E75-A999F20AB8C6}">
      <dsp:nvSpPr>
        <dsp:cNvPr id="0" name=""/>
        <dsp:cNvSpPr/>
      </dsp:nvSpPr>
      <dsp:spPr>
        <a:xfrm>
          <a:off x="4332210" y="2753235"/>
          <a:ext cx="6482465" cy="876768"/>
        </a:xfrm>
        <a:prstGeom prst="rightArrow">
          <a:avLst>
            <a:gd name="adj1" fmla="val 75000"/>
            <a:gd name="adj2" fmla="val 50000"/>
          </a:avLst>
        </a:prstGeom>
        <a:solidFill>
          <a:schemeClr val="accent5">
            <a:tint val="40000"/>
            <a:alpha val="90000"/>
            <a:hueOff val="-4435053"/>
            <a:satOff val="-7690"/>
            <a:lumOff val="-773"/>
            <a:alphaOff val="0"/>
          </a:schemeClr>
        </a:solidFill>
        <a:ln w="12700" cap="flat" cmpd="sng" algn="ctr">
          <a:solidFill>
            <a:schemeClr val="accent5">
              <a:tint val="40000"/>
              <a:alpha val="90000"/>
              <a:hueOff val="-4435053"/>
              <a:satOff val="-7690"/>
              <a:lumOff val="-77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Students develop the ability to implement solutions to computational problems through consistent utilization of coding and development environments of increasing complexity.</a:t>
          </a:r>
        </a:p>
      </dsp:txBody>
      <dsp:txXfrm>
        <a:off x="4332210" y="2862831"/>
        <a:ext cx="6153677" cy="657576"/>
      </dsp:txXfrm>
    </dsp:sp>
    <dsp:sp modelId="{48E7DC44-0339-44F1-AF33-9CFD1F6BFC9F}">
      <dsp:nvSpPr>
        <dsp:cNvPr id="0" name=""/>
        <dsp:cNvSpPr/>
      </dsp:nvSpPr>
      <dsp:spPr>
        <a:xfrm>
          <a:off x="10566" y="2892679"/>
          <a:ext cx="4321643" cy="597881"/>
        </a:xfrm>
        <a:prstGeom prst="roundRect">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0" kern="1200" dirty="0"/>
            <a:t>Programming</a:t>
          </a:r>
        </a:p>
      </dsp:txBody>
      <dsp:txXfrm>
        <a:off x="39752" y="2921865"/>
        <a:ext cx="4263271" cy="539509"/>
      </dsp:txXfrm>
    </dsp:sp>
    <dsp:sp modelId="{3B0C8077-644E-4FB4-8C7C-8D76A39A3A97}">
      <dsp:nvSpPr>
        <dsp:cNvPr id="0" name=""/>
        <dsp:cNvSpPr/>
      </dsp:nvSpPr>
      <dsp:spPr>
        <a:xfrm>
          <a:off x="4332210" y="3689792"/>
          <a:ext cx="6482465" cy="999035"/>
        </a:xfrm>
        <a:prstGeom prst="rightArrow">
          <a:avLst>
            <a:gd name="adj1" fmla="val 75000"/>
            <a:gd name="adj2" fmla="val 50000"/>
          </a:avLst>
        </a:prstGeom>
        <a:solidFill>
          <a:schemeClr val="accent5">
            <a:tint val="40000"/>
            <a:alpha val="90000"/>
            <a:hueOff val="-5913404"/>
            <a:satOff val="-10253"/>
            <a:lumOff val="-1031"/>
            <a:alphaOff val="0"/>
          </a:schemeClr>
        </a:solidFill>
        <a:ln w="12700" cap="flat" cmpd="sng" algn="ctr">
          <a:solidFill>
            <a:schemeClr val="accent5">
              <a:tint val="40000"/>
              <a:alpha val="90000"/>
              <a:hueOff val="-5913404"/>
              <a:satOff val="-10253"/>
              <a:lumOff val="-103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Students develop their perspective on social responsibility, ethics &amp; privacy, cyber safety, cybercrime laws &amp; policies in the digital age</a:t>
          </a:r>
          <a:endParaRPr lang="en-US" sz="1200" kern="1200" dirty="0"/>
        </a:p>
        <a:p>
          <a:pPr marL="285750" lvl="1" indent="-285750" algn="l" defTabSz="1422400">
            <a:lnSpc>
              <a:spcPct val="90000"/>
            </a:lnSpc>
            <a:spcBef>
              <a:spcPct val="0"/>
            </a:spcBef>
            <a:spcAft>
              <a:spcPct val="15000"/>
            </a:spcAft>
            <a:buChar char="•"/>
          </a:pPr>
          <a:endParaRPr lang="en-US" sz="3200" kern="1200" dirty="0"/>
        </a:p>
      </dsp:txBody>
      <dsp:txXfrm>
        <a:off x="4332210" y="3814671"/>
        <a:ext cx="6107827" cy="749277"/>
      </dsp:txXfrm>
    </dsp:sp>
    <dsp:sp modelId="{17312ADA-AAD0-4A82-BE9E-CC0BBEBD3D01}">
      <dsp:nvSpPr>
        <dsp:cNvPr id="0" name=""/>
        <dsp:cNvSpPr/>
      </dsp:nvSpPr>
      <dsp:spPr>
        <a:xfrm>
          <a:off x="10566" y="3890369"/>
          <a:ext cx="4321643" cy="597881"/>
        </a:xfrm>
        <a:prstGeom prst="roundRect">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0" kern="1200" dirty="0"/>
            <a:t>Digital Citizenship</a:t>
          </a:r>
        </a:p>
      </dsp:txBody>
      <dsp:txXfrm>
        <a:off x="39752" y="3919555"/>
        <a:ext cx="4263271" cy="539509"/>
      </dsp:txXfrm>
    </dsp:sp>
    <dsp:sp modelId="{CAFB2847-7B04-4564-A319-939548271876}">
      <dsp:nvSpPr>
        <dsp:cNvPr id="0" name=""/>
        <dsp:cNvSpPr/>
      </dsp:nvSpPr>
      <dsp:spPr>
        <a:xfrm>
          <a:off x="4331153" y="4748616"/>
          <a:ext cx="6488802" cy="924025"/>
        </a:xfrm>
        <a:prstGeom prst="rightArrow">
          <a:avLst>
            <a:gd name="adj1" fmla="val 75000"/>
            <a:gd name="adj2" fmla="val 50000"/>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This domain consists of advanced optional student learning outcomes only, where a student is encouraged to use problem-solving skills to solve a consumer problem or market need</a:t>
          </a:r>
        </a:p>
      </dsp:txBody>
      <dsp:txXfrm>
        <a:off x="4331153" y="4864119"/>
        <a:ext cx="6142293" cy="693019"/>
      </dsp:txXfrm>
    </dsp:sp>
    <dsp:sp modelId="{12D66B87-E01F-4857-AE93-B2BACE9E56F3}">
      <dsp:nvSpPr>
        <dsp:cNvPr id="0" name=""/>
        <dsp:cNvSpPr/>
      </dsp:nvSpPr>
      <dsp:spPr>
        <a:xfrm>
          <a:off x="5285" y="4911688"/>
          <a:ext cx="4325868" cy="597881"/>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Entrepreneurship</a:t>
          </a:r>
        </a:p>
      </dsp:txBody>
      <dsp:txXfrm>
        <a:off x="34471" y="4940874"/>
        <a:ext cx="4267496" cy="5395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4AD25-CB71-43D6-8F9A-4BF89426AC8D}">
      <dsp:nvSpPr>
        <dsp:cNvPr id="0" name=""/>
        <dsp:cNvSpPr/>
      </dsp:nvSpPr>
      <dsp:spPr>
        <a:xfrm>
          <a:off x="1967" y="87066"/>
          <a:ext cx="2459164" cy="90221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kern="1200" dirty="0"/>
            <a:t>2018</a:t>
          </a:r>
          <a:endParaRPr lang="en-US" sz="1900" kern="1200" dirty="0"/>
        </a:p>
      </dsp:txBody>
      <dsp:txXfrm>
        <a:off x="1967" y="87066"/>
        <a:ext cx="2459164" cy="601479"/>
      </dsp:txXfrm>
    </dsp:sp>
    <dsp:sp modelId="{8917B05E-50F3-415F-B640-32F837B41BD3}">
      <dsp:nvSpPr>
        <dsp:cNvPr id="0" name=""/>
        <dsp:cNvSpPr/>
      </dsp:nvSpPr>
      <dsp:spPr>
        <a:xfrm>
          <a:off x="259772" y="688545"/>
          <a:ext cx="2950923" cy="23760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Pilot of the new curriculum</a:t>
          </a:r>
        </a:p>
      </dsp:txBody>
      <dsp:txXfrm>
        <a:off x="329363" y="758136"/>
        <a:ext cx="2811741" cy="2236818"/>
      </dsp:txXfrm>
    </dsp:sp>
    <dsp:sp modelId="{2CB177C0-5020-4B11-A60A-5CDC9AC584A8}">
      <dsp:nvSpPr>
        <dsp:cNvPr id="0" name=""/>
        <dsp:cNvSpPr/>
      </dsp:nvSpPr>
      <dsp:spPr>
        <a:xfrm>
          <a:off x="2895401" y="81675"/>
          <a:ext cx="920652" cy="61226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895401" y="204127"/>
        <a:ext cx="736974" cy="367356"/>
      </dsp:txXfrm>
    </dsp:sp>
    <dsp:sp modelId="{24302737-CCCB-4B55-AC92-FAF45C8F21A9}">
      <dsp:nvSpPr>
        <dsp:cNvPr id="0" name=""/>
        <dsp:cNvSpPr/>
      </dsp:nvSpPr>
      <dsp:spPr>
        <a:xfrm>
          <a:off x="4198212" y="87066"/>
          <a:ext cx="2459164" cy="902218"/>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kern="1200" dirty="0"/>
            <a:t>January 2021</a:t>
          </a:r>
        </a:p>
      </dsp:txBody>
      <dsp:txXfrm>
        <a:off x="4198212" y="87066"/>
        <a:ext cx="2459164" cy="601479"/>
      </dsp:txXfrm>
    </dsp:sp>
    <dsp:sp modelId="{1C7103CF-42F0-40E3-8AD4-F784BFB4FCC1}">
      <dsp:nvSpPr>
        <dsp:cNvPr id="0" name=""/>
        <dsp:cNvSpPr/>
      </dsp:nvSpPr>
      <dsp:spPr>
        <a:xfrm>
          <a:off x="4701896" y="688545"/>
          <a:ext cx="2459164" cy="23760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Pilot through Tablets</a:t>
          </a:r>
        </a:p>
      </dsp:txBody>
      <dsp:txXfrm>
        <a:off x="4771487" y="758136"/>
        <a:ext cx="2319982" cy="2236818"/>
      </dsp:txXfrm>
    </dsp:sp>
    <dsp:sp modelId="{BA27D8A0-99C6-428E-A08F-9C31C4A2137B}">
      <dsp:nvSpPr>
        <dsp:cNvPr id="0" name=""/>
        <dsp:cNvSpPr/>
      </dsp:nvSpPr>
      <dsp:spPr>
        <a:xfrm>
          <a:off x="7030177" y="81675"/>
          <a:ext cx="790336" cy="612260"/>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030177" y="204127"/>
        <a:ext cx="606658" cy="367356"/>
      </dsp:txXfrm>
    </dsp:sp>
    <dsp:sp modelId="{5BE81A2C-B6A3-4525-BB3A-08921D7992C2}">
      <dsp:nvSpPr>
        <dsp:cNvPr id="0" name=""/>
        <dsp:cNvSpPr/>
      </dsp:nvSpPr>
      <dsp:spPr>
        <a:xfrm>
          <a:off x="8148578" y="87066"/>
          <a:ext cx="2459164" cy="902218"/>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kern="1200" dirty="0"/>
            <a:t>August 2021</a:t>
          </a:r>
        </a:p>
      </dsp:txBody>
      <dsp:txXfrm>
        <a:off x="8148578" y="87066"/>
        <a:ext cx="2459164" cy="601479"/>
      </dsp:txXfrm>
    </dsp:sp>
    <dsp:sp modelId="{1F220415-CEBC-4CB7-B2FC-5596701AE5E7}">
      <dsp:nvSpPr>
        <dsp:cNvPr id="0" name=""/>
        <dsp:cNvSpPr/>
      </dsp:nvSpPr>
      <dsp:spPr>
        <a:xfrm>
          <a:off x="8654229" y="611824"/>
          <a:ext cx="2459164" cy="23760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Roll-out of Grade 6  through Tablets in Southern regions which included </a:t>
          </a:r>
          <a:r>
            <a:rPr lang="en-US" sz="2000" u="none" kern="1200" dirty="0">
              <a:latin typeface="Gill Sans MT" panose="020B0502020104020203"/>
            </a:rPr>
            <a:t>Karachi, Hub and Gwadar schools</a:t>
          </a:r>
          <a:r>
            <a:rPr lang="en-US" sz="2000" u="none" kern="1200" dirty="0"/>
            <a:t> </a:t>
          </a:r>
        </a:p>
      </dsp:txBody>
      <dsp:txXfrm>
        <a:off x="8723820" y="681415"/>
        <a:ext cx="2319982" cy="223681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CEC2F-473F-4166-BBB6-856BBBB5DD8D}" type="datetimeFigureOut">
              <a:rPr lang="en-US" smtClean="0"/>
              <a:t>1/31/2024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B98815-CD9F-4851-8E83-B9488F480C08}" type="slidenum">
              <a:rPr lang="en-US" smtClean="0"/>
              <a:t>‹#›</a:t>
            </a:fld>
            <a:endParaRPr lang="en-US"/>
          </a:p>
        </p:txBody>
      </p:sp>
    </p:spTree>
    <p:extLst>
      <p:ext uri="{BB962C8B-B14F-4D97-AF65-F5344CB8AC3E}">
        <p14:creationId xmlns:p14="http://schemas.microsoft.com/office/powerpoint/2010/main" val="629650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6F44A9-9614-4449-BAD3-A314699F12C6}"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670934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6F44A9-9614-4449-BAD3-A314699F12C6}"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345074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6F44A9-9614-4449-BAD3-A314699F12C6}"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753195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6F44A9-9614-4449-BAD3-A314699F12C6}"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446857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6F44A9-9614-4449-BAD3-A314699F12C6}"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244227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6F44A9-9614-4449-BAD3-A314699F12C6}"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757226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6F44A9-9614-4449-BAD3-A314699F12C6}"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112063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6F44A9-9614-4449-BAD3-A314699F12C6}"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92183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6F44A9-9614-4449-BAD3-A314699F12C6}"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952588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6EB27-318D-3341-B114-658FC1752B3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560153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7960043-5710-4056-9458-03851EFDC4EE}"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9E6E4-2B3E-4EA3-8ED2-BCCC6A6CCBAB}" type="slidenum">
              <a:rPr lang="en-US" smtClean="0"/>
              <a:t>‹#›</a:t>
            </a:fld>
            <a:endParaRPr lang="en-US"/>
          </a:p>
        </p:txBody>
      </p:sp>
    </p:spTree>
    <p:extLst>
      <p:ext uri="{BB962C8B-B14F-4D97-AF65-F5344CB8AC3E}">
        <p14:creationId xmlns:p14="http://schemas.microsoft.com/office/powerpoint/2010/main" val="2681545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960043-5710-4056-9458-03851EFDC4EE}"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9E6E4-2B3E-4EA3-8ED2-BCCC6A6CCBAB}" type="slidenum">
              <a:rPr lang="en-US" smtClean="0"/>
              <a:t>‹#›</a:t>
            </a:fld>
            <a:endParaRPr lang="en-US"/>
          </a:p>
        </p:txBody>
      </p:sp>
    </p:spTree>
    <p:extLst>
      <p:ext uri="{BB962C8B-B14F-4D97-AF65-F5344CB8AC3E}">
        <p14:creationId xmlns:p14="http://schemas.microsoft.com/office/powerpoint/2010/main" val="2781781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960043-5710-4056-9458-03851EFDC4EE}"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9E6E4-2B3E-4EA3-8ED2-BCCC6A6CCBAB}" type="slidenum">
              <a:rPr lang="en-US" smtClean="0"/>
              <a:t>‹#›</a:t>
            </a:fld>
            <a:endParaRPr lang="en-US"/>
          </a:p>
        </p:txBody>
      </p:sp>
    </p:spTree>
    <p:extLst>
      <p:ext uri="{BB962C8B-B14F-4D97-AF65-F5344CB8AC3E}">
        <p14:creationId xmlns:p14="http://schemas.microsoft.com/office/powerpoint/2010/main" val="3394024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5A343-2BE0-224D-B2C4-8577B1B926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9EF2DC-3C6C-6A40-90AF-7BF313265B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8064AC-BBCC-5344-8CDD-EC8592467631}"/>
              </a:ext>
            </a:extLst>
          </p:cNvPr>
          <p:cNvSpPr>
            <a:spLocks noGrp="1"/>
          </p:cNvSpPr>
          <p:nvPr>
            <p:ph type="dt" sz="half" idx="10"/>
          </p:nvPr>
        </p:nvSpPr>
        <p:spPr/>
        <p:txBody>
          <a:bodyPr/>
          <a:lstStyle>
            <a:lvl1pPr>
              <a:defRPr sz="1400">
                <a:latin typeface="Calibri" panose="020F0502020204030204" pitchFamily="34" charset="0"/>
                <a:cs typeface="Calibri" panose="020F0502020204030204" pitchFamily="34" charset="0"/>
              </a:defRPr>
            </a:lvl1pPr>
          </a:lstStyle>
          <a:p>
            <a:r>
              <a:rPr lang="en-US" dirty="0">
                <a:solidFill>
                  <a:prstClr val="black">
                    <a:lumMod val="75000"/>
                    <a:lumOff val="25000"/>
                  </a:prstClr>
                </a:solidFill>
              </a:rPr>
              <a:t>School Progress  Report 2019-20</a:t>
            </a:r>
          </a:p>
        </p:txBody>
      </p:sp>
      <p:sp>
        <p:nvSpPr>
          <p:cNvPr id="6" name="Slide Number Placeholder 5">
            <a:extLst>
              <a:ext uri="{FF2B5EF4-FFF2-40B4-BE49-F238E27FC236}">
                <a16:creationId xmlns:a16="http://schemas.microsoft.com/office/drawing/2014/main" id="{DD2A85D5-B4D4-864D-B5BA-4566467CD0FE}"/>
              </a:ext>
            </a:extLst>
          </p:cNvPr>
          <p:cNvSpPr>
            <a:spLocks noGrp="1"/>
          </p:cNvSpPr>
          <p:nvPr>
            <p:ph type="sldNum" sz="quarter" idx="12"/>
          </p:nvPr>
        </p:nvSpPr>
        <p:spPr/>
        <p:txBody>
          <a:bodyPr/>
          <a:lstStyle/>
          <a:p>
            <a:fld id="{96EB1C3D-8758-1646-BB91-B38CA1DE694F}" type="slidenum">
              <a:rPr lang="en-US" smtClean="0">
                <a:solidFill>
                  <a:prstClr val="black">
                    <a:tint val="75000"/>
                  </a:prstClr>
                </a:solidFill>
              </a: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83AE64B1-BADE-864D-93F2-5A79715E60C2}"/>
              </a:ext>
            </a:extLst>
          </p:cNvPr>
          <p:cNvSpPr>
            <a:spLocks noGrp="1"/>
          </p:cNvSpPr>
          <p:nvPr>
            <p:ph sz="half" idx="13"/>
          </p:nvPr>
        </p:nvSpPr>
        <p:spPr>
          <a:xfrm>
            <a:off x="565245" y="1426368"/>
            <a:ext cx="6094862" cy="4537703"/>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4211961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960043-5710-4056-9458-03851EFDC4EE}"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9E6E4-2B3E-4EA3-8ED2-BCCC6A6CCBAB}" type="slidenum">
              <a:rPr lang="en-US" smtClean="0"/>
              <a:t>‹#›</a:t>
            </a:fld>
            <a:endParaRPr lang="en-US"/>
          </a:p>
        </p:txBody>
      </p:sp>
    </p:spTree>
    <p:extLst>
      <p:ext uri="{BB962C8B-B14F-4D97-AF65-F5344CB8AC3E}">
        <p14:creationId xmlns:p14="http://schemas.microsoft.com/office/powerpoint/2010/main" val="3565441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960043-5710-4056-9458-03851EFDC4EE}"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9E6E4-2B3E-4EA3-8ED2-BCCC6A6CCBAB}" type="slidenum">
              <a:rPr lang="en-US" smtClean="0"/>
              <a:t>‹#›</a:t>
            </a:fld>
            <a:endParaRPr lang="en-US"/>
          </a:p>
        </p:txBody>
      </p:sp>
    </p:spTree>
    <p:extLst>
      <p:ext uri="{BB962C8B-B14F-4D97-AF65-F5344CB8AC3E}">
        <p14:creationId xmlns:p14="http://schemas.microsoft.com/office/powerpoint/2010/main" val="3156783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960043-5710-4056-9458-03851EFDC4EE}"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9E6E4-2B3E-4EA3-8ED2-BCCC6A6CCBAB}" type="slidenum">
              <a:rPr lang="en-US" smtClean="0"/>
              <a:t>‹#›</a:t>
            </a:fld>
            <a:endParaRPr lang="en-US"/>
          </a:p>
        </p:txBody>
      </p:sp>
    </p:spTree>
    <p:extLst>
      <p:ext uri="{BB962C8B-B14F-4D97-AF65-F5344CB8AC3E}">
        <p14:creationId xmlns:p14="http://schemas.microsoft.com/office/powerpoint/2010/main" val="3133722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960043-5710-4056-9458-03851EFDC4EE}" type="datetimeFigureOut">
              <a:rPr lang="en-US" smtClean="0"/>
              <a:t>1/31/2024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B9E6E4-2B3E-4EA3-8ED2-BCCC6A6CCBAB}" type="slidenum">
              <a:rPr lang="en-US" smtClean="0"/>
              <a:t>‹#›</a:t>
            </a:fld>
            <a:endParaRPr lang="en-US"/>
          </a:p>
        </p:txBody>
      </p:sp>
    </p:spTree>
    <p:extLst>
      <p:ext uri="{BB962C8B-B14F-4D97-AF65-F5344CB8AC3E}">
        <p14:creationId xmlns:p14="http://schemas.microsoft.com/office/powerpoint/2010/main" val="1599819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960043-5710-4056-9458-03851EFDC4EE}" type="datetimeFigureOut">
              <a:rPr lang="en-US" smtClean="0"/>
              <a:t>1/31/2024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B9E6E4-2B3E-4EA3-8ED2-BCCC6A6CCBAB}" type="slidenum">
              <a:rPr lang="en-US" smtClean="0"/>
              <a:t>‹#›</a:t>
            </a:fld>
            <a:endParaRPr lang="en-US"/>
          </a:p>
        </p:txBody>
      </p:sp>
    </p:spTree>
    <p:extLst>
      <p:ext uri="{BB962C8B-B14F-4D97-AF65-F5344CB8AC3E}">
        <p14:creationId xmlns:p14="http://schemas.microsoft.com/office/powerpoint/2010/main" val="1090717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960043-5710-4056-9458-03851EFDC4EE}" type="datetimeFigureOut">
              <a:rPr lang="en-US" smtClean="0"/>
              <a:t>1/31/2024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B9E6E4-2B3E-4EA3-8ED2-BCCC6A6CCBAB}" type="slidenum">
              <a:rPr lang="en-US" smtClean="0"/>
              <a:t>‹#›</a:t>
            </a:fld>
            <a:endParaRPr lang="en-US"/>
          </a:p>
        </p:txBody>
      </p:sp>
    </p:spTree>
    <p:extLst>
      <p:ext uri="{BB962C8B-B14F-4D97-AF65-F5344CB8AC3E}">
        <p14:creationId xmlns:p14="http://schemas.microsoft.com/office/powerpoint/2010/main" val="807203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960043-5710-4056-9458-03851EFDC4EE}"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9E6E4-2B3E-4EA3-8ED2-BCCC6A6CCBAB}" type="slidenum">
              <a:rPr lang="en-US" smtClean="0"/>
              <a:t>‹#›</a:t>
            </a:fld>
            <a:endParaRPr lang="en-US"/>
          </a:p>
        </p:txBody>
      </p:sp>
    </p:spTree>
    <p:extLst>
      <p:ext uri="{BB962C8B-B14F-4D97-AF65-F5344CB8AC3E}">
        <p14:creationId xmlns:p14="http://schemas.microsoft.com/office/powerpoint/2010/main" val="700192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960043-5710-4056-9458-03851EFDC4EE}"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9E6E4-2B3E-4EA3-8ED2-BCCC6A6CCBAB}" type="slidenum">
              <a:rPr lang="en-US" smtClean="0"/>
              <a:t>‹#›</a:t>
            </a:fld>
            <a:endParaRPr lang="en-US"/>
          </a:p>
        </p:txBody>
      </p:sp>
    </p:spTree>
    <p:extLst>
      <p:ext uri="{BB962C8B-B14F-4D97-AF65-F5344CB8AC3E}">
        <p14:creationId xmlns:p14="http://schemas.microsoft.com/office/powerpoint/2010/main" val="3882144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960043-5710-4056-9458-03851EFDC4EE}" type="datetimeFigureOut">
              <a:rPr lang="en-US" smtClean="0"/>
              <a:t>1/31/2024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9E6E4-2B3E-4EA3-8ED2-BCCC6A6CCBAB}" type="slidenum">
              <a:rPr lang="en-US" smtClean="0"/>
              <a:t>‹#›</a:t>
            </a:fld>
            <a:endParaRPr lang="en-US"/>
          </a:p>
        </p:txBody>
      </p:sp>
    </p:spTree>
    <p:extLst>
      <p:ext uri="{BB962C8B-B14F-4D97-AF65-F5344CB8AC3E}">
        <p14:creationId xmlns:p14="http://schemas.microsoft.com/office/powerpoint/2010/main" val="2343610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fi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6576"/>
            <a:ext cx="12192000" cy="6746402"/>
          </a:xfrm>
          <a:prstGeom prst="rect">
            <a:avLst/>
          </a:prstGeom>
        </p:spPr>
      </p:pic>
      <p:sp>
        <p:nvSpPr>
          <p:cNvPr id="4" name="Slide Number Placeholder 2">
            <a:extLst>
              <a:ext uri="{FF2B5EF4-FFF2-40B4-BE49-F238E27FC236}">
                <a16:creationId xmlns:a16="http://schemas.microsoft.com/office/drawing/2014/main" id="{5888DAEE-955F-7D4E-9BD3-D692CA657264}"/>
              </a:ext>
            </a:extLst>
          </p:cNvPr>
          <p:cNvSpPr>
            <a:spLocks noGrp="1"/>
          </p:cNvSpPr>
          <p:nvPr>
            <p:ph type="sldNum"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11D8F5E5-B623-3C48-952D-6E92A1FE8637}"/>
              </a:ext>
            </a:extLst>
          </p:cNvPr>
          <p:cNvGrpSpPr/>
          <p:nvPr/>
        </p:nvGrpSpPr>
        <p:grpSpPr>
          <a:xfrm flipV="1">
            <a:off x="0" y="6746414"/>
            <a:ext cx="12192000" cy="119747"/>
            <a:chOff x="-4092024" y="5481597"/>
            <a:chExt cx="10321668" cy="208997"/>
          </a:xfrm>
        </p:grpSpPr>
        <p:sp>
          <p:nvSpPr>
            <p:cNvPr id="6" name="Rectangle 5">
              <a:extLst>
                <a:ext uri="{FF2B5EF4-FFF2-40B4-BE49-F238E27FC236}">
                  <a16:creationId xmlns:a16="http://schemas.microsoft.com/office/drawing/2014/main" id="{661B2D51-7CE2-DB41-B2E0-FCA377777688}"/>
                </a:ext>
              </a:extLst>
            </p:cNvPr>
            <p:cNvSpPr/>
            <p:nvPr/>
          </p:nvSpPr>
          <p:spPr>
            <a:xfrm>
              <a:off x="2789088" y="5481618"/>
              <a:ext cx="1720278" cy="208976"/>
            </a:xfrm>
            <a:prstGeom prst="rect">
              <a:avLst/>
            </a:prstGeom>
            <a:solidFill>
              <a:srgbClr val="5A8E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92"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A2215A7-D9EE-494D-B2B1-862CEB1F5E5E}"/>
                </a:ext>
              </a:extLst>
            </p:cNvPr>
            <p:cNvSpPr/>
            <p:nvPr/>
          </p:nvSpPr>
          <p:spPr>
            <a:xfrm>
              <a:off x="4509366" y="5481607"/>
              <a:ext cx="1720278" cy="208976"/>
            </a:xfrm>
            <a:prstGeom prst="rect">
              <a:avLst/>
            </a:prstGeom>
            <a:solidFill>
              <a:srgbClr val="FDC3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92"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BBFFFAB-CB7D-DA4A-8049-04EA03496586}"/>
                </a:ext>
              </a:extLst>
            </p:cNvPr>
            <p:cNvSpPr/>
            <p:nvPr/>
          </p:nvSpPr>
          <p:spPr>
            <a:xfrm>
              <a:off x="1068810" y="5481597"/>
              <a:ext cx="1720278" cy="208976"/>
            </a:xfrm>
            <a:prstGeom prst="rect">
              <a:avLst/>
            </a:prstGeom>
            <a:solidFill>
              <a:srgbClr val="F186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92"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F948FD2D-E015-E94C-9510-376C81F414F9}"/>
                </a:ext>
              </a:extLst>
            </p:cNvPr>
            <p:cNvSpPr/>
            <p:nvPr/>
          </p:nvSpPr>
          <p:spPr>
            <a:xfrm>
              <a:off x="-651468" y="5481598"/>
              <a:ext cx="1720278" cy="208975"/>
            </a:xfrm>
            <a:prstGeom prst="rect">
              <a:avLst/>
            </a:prstGeom>
            <a:solidFill>
              <a:srgbClr val="E644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92"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0856591-A287-0148-8D77-DB795345512D}"/>
                </a:ext>
              </a:extLst>
            </p:cNvPr>
            <p:cNvSpPr/>
            <p:nvPr/>
          </p:nvSpPr>
          <p:spPr>
            <a:xfrm>
              <a:off x="-2371746" y="5481598"/>
              <a:ext cx="1720278" cy="208975"/>
            </a:xfrm>
            <a:prstGeom prst="rect">
              <a:avLst/>
            </a:prstGeom>
            <a:solidFill>
              <a:srgbClr val="F186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92"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887038A-FCDF-F94F-B462-6D94532A9DA3}"/>
                </a:ext>
              </a:extLst>
            </p:cNvPr>
            <p:cNvSpPr/>
            <p:nvPr/>
          </p:nvSpPr>
          <p:spPr>
            <a:xfrm>
              <a:off x="-4092024" y="5481598"/>
              <a:ext cx="1720278" cy="208975"/>
            </a:xfrm>
            <a:prstGeom prst="rect">
              <a:avLst/>
            </a:prstGeom>
            <a:solidFill>
              <a:srgbClr val="588C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92"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7" name="Freeform: Shape 46">
            <a:extLst>
              <a:ext uri="{FF2B5EF4-FFF2-40B4-BE49-F238E27FC236}">
                <a16:creationId xmlns:a16="http://schemas.microsoft.com/office/drawing/2014/main" id="{8F109FF0-FD4D-4E7A-B591-87CE1194BC92}"/>
              </a:ext>
            </a:extLst>
          </p:cNvPr>
          <p:cNvSpPr/>
          <p:nvPr/>
        </p:nvSpPr>
        <p:spPr>
          <a:xfrm flipH="1">
            <a:off x="0" y="2733766"/>
            <a:ext cx="4404610" cy="1725280"/>
          </a:xfrm>
          <a:custGeom>
            <a:avLst/>
            <a:gdLst>
              <a:gd name="connsiteX0" fmla="*/ 765922 w 5267416"/>
              <a:gd name="connsiteY0" fmla="*/ 0 h 2514600"/>
              <a:gd name="connsiteX1" fmla="*/ 5267416 w 5267416"/>
              <a:gd name="connsiteY1" fmla="*/ 0 h 2514600"/>
              <a:gd name="connsiteX2" fmla="*/ 5267416 w 5267416"/>
              <a:gd name="connsiteY2" fmla="*/ 2514600 h 2514600"/>
              <a:gd name="connsiteX3" fmla="*/ 765922 w 5267416"/>
              <a:gd name="connsiteY3" fmla="*/ 2514600 h 2514600"/>
              <a:gd name="connsiteX4" fmla="*/ 0 w 5267416"/>
              <a:gd name="connsiteY4" fmla="*/ 1748678 h 2514600"/>
              <a:gd name="connsiteX5" fmla="*/ 0 w 5267416"/>
              <a:gd name="connsiteY5" fmla="*/ 765922 h 2514600"/>
              <a:gd name="connsiteX6" fmla="*/ 765922 w 5267416"/>
              <a:gd name="connsiteY6"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7416" h="2514600">
                <a:moveTo>
                  <a:pt x="765922" y="0"/>
                </a:moveTo>
                <a:lnTo>
                  <a:pt x="5267416" y="0"/>
                </a:lnTo>
                <a:lnTo>
                  <a:pt x="5267416" y="2514600"/>
                </a:lnTo>
                <a:lnTo>
                  <a:pt x="765922" y="2514600"/>
                </a:lnTo>
                <a:cubicBezTo>
                  <a:pt x="342915" y="2514600"/>
                  <a:pt x="0" y="2171685"/>
                  <a:pt x="0" y="1748678"/>
                </a:cubicBezTo>
                <a:lnTo>
                  <a:pt x="0" y="765922"/>
                </a:lnTo>
                <a:cubicBezTo>
                  <a:pt x="0" y="342915"/>
                  <a:pt x="342915" y="0"/>
                  <a:pt x="765922" y="0"/>
                </a:cubicBezTo>
                <a:close/>
              </a:path>
            </a:pathLst>
          </a:custGeom>
          <a:solidFill>
            <a:srgbClr val="008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15353F6-1AFF-4349-A72E-3DEB8A332B65}"/>
              </a:ext>
            </a:extLst>
          </p:cNvPr>
          <p:cNvSpPr txBox="1"/>
          <p:nvPr/>
        </p:nvSpPr>
        <p:spPr>
          <a:xfrm>
            <a:off x="214234" y="3070176"/>
            <a:ext cx="3849766" cy="707886"/>
          </a:xfrm>
          <a:prstGeom prst="rect">
            <a:avLst/>
          </a:prstGeom>
          <a:noFill/>
        </p:spPr>
        <p:txBody>
          <a:bodyPr wrap="square" rtlCol="0">
            <a:spAutoFit/>
          </a:bodyPr>
          <a:lstStyle/>
          <a:p>
            <a:pPr algn="ctr">
              <a:defRPr/>
            </a:pPr>
            <a:r>
              <a:rPr lang="en-US" sz="2000" b="1" dirty="0">
                <a:solidFill>
                  <a:schemeClr val="bg1"/>
                </a:solidFill>
                <a:latin typeface="Ebrima"/>
                <a:ea typeface="Ebrima"/>
                <a:cs typeface="Calibri"/>
              </a:rPr>
              <a:t>Digital Literacy </a:t>
            </a:r>
            <a:r>
              <a:rPr lang="en-US" sz="2000" b="1" dirty="0" err="1">
                <a:solidFill>
                  <a:schemeClr val="bg1"/>
                </a:solidFill>
                <a:latin typeface="Ebrima"/>
                <a:ea typeface="Ebrima"/>
                <a:cs typeface="Calibri"/>
              </a:rPr>
              <a:t>Programme</a:t>
            </a:r>
            <a:r>
              <a:rPr lang="en-US" sz="2000" b="1" dirty="0">
                <a:solidFill>
                  <a:schemeClr val="bg1"/>
                </a:solidFill>
                <a:latin typeface="Ebrima"/>
                <a:ea typeface="Ebrima"/>
                <a:cs typeface="Calibri"/>
              </a:rPr>
              <a:t> (DLP)</a:t>
            </a:r>
            <a:endParaRPr lang="en-US" sz="2000" b="1" dirty="0">
              <a:solidFill>
                <a:schemeClr val="bg1"/>
              </a:solidFill>
              <a:latin typeface="Ebrima"/>
              <a:ea typeface="Ebrima"/>
              <a:cs typeface="Calibri" panose="020F0502020204030204" pitchFamily="34" charset="0"/>
            </a:endParaRPr>
          </a:p>
        </p:txBody>
      </p:sp>
      <p:cxnSp>
        <p:nvCxnSpPr>
          <p:cNvPr id="19" name="Straight Connector 18">
            <a:extLst>
              <a:ext uri="{FF2B5EF4-FFF2-40B4-BE49-F238E27FC236}">
                <a16:creationId xmlns:a16="http://schemas.microsoft.com/office/drawing/2014/main" id="{17C52629-AE57-3444-B20F-77231BB85663}"/>
              </a:ext>
            </a:extLst>
          </p:cNvPr>
          <p:cNvCxnSpPr>
            <a:cxnSpLocks/>
          </p:cNvCxnSpPr>
          <p:nvPr/>
        </p:nvCxnSpPr>
        <p:spPr>
          <a:xfrm flipH="1">
            <a:off x="-69520" y="3905048"/>
            <a:ext cx="443958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descr="TCF Filled Logo.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3443" y="481124"/>
            <a:ext cx="3477723" cy="1350983"/>
          </a:xfrm>
          <a:prstGeom prst="rect">
            <a:avLst/>
          </a:prstGeom>
        </p:spPr>
      </p:pic>
    </p:spTree>
    <p:extLst>
      <p:ext uri="{BB962C8B-B14F-4D97-AF65-F5344CB8AC3E}">
        <p14:creationId xmlns:p14="http://schemas.microsoft.com/office/powerpoint/2010/main" val="4254936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205844035"/>
              </p:ext>
            </p:extLst>
          </p:nvPr>
        </p:nvGraphicFramePr>
        <p:xfrm>
          <a:off x="602384" y="1028647"/>
          <a:ext cx="11113394" cy="3151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rved Left Arrow 1"/>
          <p:cNvSpPr/>
          <p:nvPr/>
        </p:nvSpPr>
        <p:spPr>
          <a:xfrm>
            <a:off x="9791619" y="4168689"/>
            <a:ext cx="569343" cy="1069675"/>
          </a:xfrm>
          <a:prstGeom prst="curvedLef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 name="Group 8"/>
          <p:cNvGrpSpPr/>
          <p:nvPr/>
        </p:nvGrpSpPr>
        <p:grpSpPr>
          <a:xfrm>
            <a:off x="6897716" y="4196847"/>
            <a:ext cx="1700415" cy="898924"/>
            <a:chOff x="1686" y="1068052"/>
            <a:chExt cx="1700415" cy="898924"/>
          </a:xfrm>
        </p:grpSpPr>
        <p:sp>
          <p:nvSpPr>
            <p:cNvPr id="10" name="Rounded Rectangle 9"/>
            <p:cNvSpPr/>
            <p:nvPr/>
          </p:nvSpPr>
          <p:spPr>
            <a:xfrm>
              <a:off x="1686" y="1068052"/>
              <a:ext cx="1700415" cy="89892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1" name="Rounded Rectangle 4"/>
            <p:cNvSpPr/>
            <p:nvPr/>
          </p:nvSpPr>
          <p:spPr>
            <a:xfrm>
              <a:off x="1686" y="1068052"/>
              <a:ext cx="1700415" cy="5992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en-US" sz="2000" kern="1200" dirty="0"/>
                <a:t>August 2022</a:t>
              </a:r>
            </a:p>
          </p:txBody>
        </p:sp>
      </p:grpSp>
      <p:grpSp>
        <p:nvGrpSpPr>
          <p:cNvPr id="12" name="Group 11"/>
          <p:cNvGrpSpPr/>
          <p:nvPr/>
        </p:nvGrpSpPr>
        <p:grpSpPr>
          <a:xfrm>
            <a:off x="7311513" y="4753057"/>
            <a:ext cx="2282456" cy="1671053"/>
            <a:chOff x="168244" y="1612231"/>
            <a:chExt cx="2052151" cy="1671053"/>
          </a:xfrm>
        </p:grpSpPr>
        <p:sp>
          <p:nvSpPr>
            <p:cNvPr id="13" name="Rounded Rectangle 12"/>
            <p:cNvSpPr/>
            <p:nvPr/>
          </p:nvSpPr>
          <p:spPr>
            <a:xfrm>
              <a:off x="179948" y="1667335"/>
              <a:ext cx="2040447" cy="1615949"/>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ounded Rectangle 4"/>
            <p:cNvSpPr/>
            <p:nvPr/>
          </p:nvSpPr>
          <p:spPr>
            <a:xfrm>
              <a:off x="168244" y="1612231"/>
              <a:ext cx="1945787" cy="15212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Roll-out of Grade 6 in remaining regions and Grade 7 in Southern regions of Pakistan</a:t>
              </a:r>
            </a:p>
          </p:txBody>
        </p:sp>
      </p:grpSp>
      <p:grpSp>
        <p:nvGrpSpPr>
          <p:cNvPr id="15" name="Group 14"/>
          <p:cNvGrpSpPr/>
          <p:nvPr/>
        </p:nvGrpSpPr>
        <p:grpSpPr>
          <a:xfrm flipH="1">
            <a:off x="3057218" y="4351676"/>
            <a:ext cx="594961" cy="423354"/>
            <a:chOff x="4886155" y="1028441"/>
            <a:chExt cx="598928" cy="423354"/>
          </a:xfrm>
        </p:grpSpPr>
        <p:sp>
          <p:nvSpPr>
            <p:cNvPr id="16" name="Right Arrow 15"/>
            <p:cNvSpPr/>
            <p:nvPr/>
          </p:nvSpPr>
          <p:spPr>
            <a:xfrm>
              <a:off x="4886155" y="1028441"/>
              <a:ext cx="598928" cy="423354"/>
            </a:xfrm>
            <a:prstGeom prst="rightArrow">
              <a:avLst>
                <a:gd name="adj1" fmla="val 60000"/>
                <a:gd name="adj2" fmla="val 50000"/>
              </a:avLst>
            </a:prstGeom>
          </p:spPr>
          <p:style>
            <a:lnRef idx="0">
              <a:schemeClr val="lt1">
                <a:hueOff val="0"/>
                <a:satOff val="0"/>
                <a:lumOff val="0"/>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sp>
        <p:sp>
          <p:nvSpPr>
            <p:cNvPr id="17" name="Right Arrow 4"/>
            <p:cNvSpPr/>
            <p:nvPr/>
          </p:nvSpPr>
          <p:spPr>
            <a:xfrm>
              <a:off x="4886155" y="1113112"/>
              <a:ext cx="471922" cy="2540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grpSp>
        <p:nvGrpSpPr>
          <p:cNvPr id="18" name="Group 17"/>
          <p:cNvGrpSpPr/>
          <p:nvPr/>
        </p:nvGrpSpPr>
        <p:grpSpPr>
          <a:xfrm>
            <a:off x="3896349" y="4221077"/>
            <a:ext cx="1700415" cy="898924"/>
            <a:chOff x="2903226" y="940477"/>
            <a:chExt cx="1700415" cy="898924"/>
          </a:xfrm>
        </p:grpSpPr>
        <p:sp>
          <p:nvSpPr>
            <p:cNvPr id="19" name="Rounded Rectangle 18"/>
            <p:cNvSpPr/>
            <p:nvPr/>
          </p:nvSpPr>
          <p:spPr>
            <a:xfrm>
              <a:off x="2903226" y="940477"/>
              <a:ext cx="1700415" cy="898924"/>
            </a:xfrm>
            <a:prstGeom prst="roundRect">
              <a:avLst>
                <a:gd name="adj" fmla="val 10000"/>
              </a:avLst>
            </a:prstGeom>
          </p:spPr>
          <p:style>
            <a:lnRef idx="2">
              <a:schemeClr val="lt1">
                <a:hueOff val="0"/>
                <a:satOff val="0"/>
                <a:lumOff val="0"/>
                <a:alphaOff val="0"/>
              </a:schemeClr>
            </a:lnRef>
            <a:fillRef idx="1">
              <a:schemeClr val="accent5">
                <a:hueOff val="-2252848"/>
                <a:satOff val="-5806"/>
                <a:lumOff val="-3922"/>
                <a:alphaOff val="0"/>
              </a:schemeClr>
            </a:fillRef>
            <a:effectRef idx="0">
              <a:schemeClr val="accent5">
                <a:hueOff val="-2252848"/>
                <a:satOff val="-5806"/>
                <a:lumOff val="-3922"/>
                <a:alphaOff val="0"/>
              </a:schemeClr>
            </a:effectRef>
            <a:fontRef idx="minor">
              <a:schemeClr val="lt1"/>
            </a:fontRef>
          </p:style>
        </p:sp>
        <p:sp>
          <p:nvSpPr>
            <p:cNvPr id="20" name="Rounded Rectangle 4"/>
            <p:cNvSpPr/>
            <p:nvPr/>
          </p:nvSpPr>
          <p:spPr>
            <a:xfrm>
              <a:off x="2903226" y="940477"/>
              <a:ext cx="1700415" cy="5992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en-US" sz="2000" kern="1200" dirty="0"/>
                <a:t>August 2023</a:t>
              </a:r>
            </a:p>
          </p:txBody>
        </p:sp>
      </p:grpSp>
      <p:grpSp>
        <p:nvGrpSpPr>
          <p:cNvPr id="25" name="Group 24"/>
          <p:cNvGrpSpPr/>
          <p:nvPr/>
        </p:nvGrpSpPr>
        <p:grpSpPr>
          <a:xfrm>
            <a:off x="1226682" y="4194543"/>
            <a:ext cx="1700415" cy="898924"/>
            <a:chOff x="2903226" y="940477"/>
            <a:chExt cx="1700415" cy="898924"/>
          </a:xfrm>
        </p:grpSpPr>
        <p:sp>
          <p:nvSpPr>
            <p:cNvPr id="26" name="Rounded Rectangle 25"/>
            <p:cNvSpPr/>
            <p:nvPr/>
          </p:nvSpPr>
          <p:spPr>
            <a:xfrm>
              <a:off x="2903226" y="940477"/>
              <a:ext cx="1700415" cy="898924"/>
            </a:xfrm>
            <a:prstGeom prst="roundRect">
              <a:avLst>
                <a:gd name="adj" fmla="val 10000"/>
              </a:avLst>
            </a:prstGeom>
          </p:spPr>
          <p:style>
            <a:lnRef idx="2">
              <a:schemeClr val="lt1">
                <a:hueOff val="0"/>
                <a:satOff val="0"/>
                <a:lumOff val="0"/>
                <a:alphaOff val="0"/>
              </a:schemeClr>
            </a:lnRef>
            <a:fillRef idx="1">
              <a:schemeClr val="accent5">
                <a:hueOff val="-2252848"/>
                <a:satOff val="-5806"/>
                <a:lumOff val="-3922"/>
                <a:alphaOff val="0"/>
              </a:schemeClr>
            </a:fillRef>
            <a:effectRef idx="0">
              <a:schemeClr val="accent5">
                <a:hueOff val="-2252848"/>
                <a:satOff val="-5806"/>
                <a:lumOff val="-3922"/>
                <a:alphaOff val="0"/>
              </a:schemeClr>
            </a:effectRef>
            <a:fontRef idx="minor">
              <a:schemeClr val="lt1"/>
            </a:fontRef>
          </p:style>
        </p:sp>
        <p:sp>
          <p:nvSpPr>
            <p:cNvPr id="27" name="Rounded Rectangle 4"/>
            <p:cNvSpPr/>
            <p:nvPr/>
          </p:nvSpPr>
          <p:spPr>
            <a:xfrm>
              <a:off x="2903226" y="940477"/>
              <a:ext cx="1700415" cy="5992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en-US" sz="2400" kern="1200" dirty="0"/>
                <a:t>2024-25</a:t>
              </a:r>
              <a:endParaRPr lang="en-US" sz="1900" kern="1200" dirty="0"/>
            </a:p>
          </p:txBody>
        </p:sp>
      </p:grpSp>
      <p:grpSp>
        <p:nvGrpSpPr>
          <p:cNvPr id="28" name="Group 27"/>
          <p:cNvGrpSpPr/>
          <p:nvPr/>
        </p:nvGrpSpPr>
        <p:grpSpPr>
          <a:xfrm>
            <a:off x="4255323" y="4940616"/>
            <a:ext cx="2444744" cy="1483494"/>
            <a:chOff x="3025406" y="1050881"/>
            <a:chExt cx="2114608" cy="1871100"/>
          </a:xfrm>
        </p:grpSpPr>
        <p:sp>
          <p:nvSpPr>
            <p:cNvPr id="29" name="Rounded Rectangle 28"/>
            <p:cNvSpPr/>
            <p:nvPr/>
          </p:nvSpPr>
          <p:spPr>
            <a:xfrm>
              <a:off x="3025406" y="1050881"/>
              <a:ext cx="2114608" cy="1871100"/>
            </a:xfrm>
            <a:prstGeom prst="roundRect">
              <a:avLst>
                <a:gd name="adj" fmla="val 10000"/>
              </a:avLst>
            </a:prstGeom>
          </p:spPr>
          <p:style>
            <a:lnRef idx="2">
              <a:schemeClr val="accent5">
                <a:hueOff val="-2252848"/>
                <a:satOff val="-5806"/>
                <a:lumOff val="-392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Rounded Rectangle 4"/>
            <p:cNvSpPr/>
            <p:nvPr/>
          </p:nvSpPr>
          <p:spPr>
            <a:xfrm>
              <a:off x="3057006" y="1057689"/>
              <a:ext cx="2083008" cy="17614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t" anchorCtr="0">
              <a:noAutofit/>
            </a:bodyPr>
            <a:lstStyle/>
            <a:p>
              <a:pPr marL="171450" lvl="1" indent="-171450" defTabSz="800100">
                <a:lnSpc>
                  <a:spcPct val="90000"/>
                </a:lnSpc>
                <a:spcBef>
                  <a:spcPct val="0"/>
                </a:spcBef>
                <a:spcAft>
                  <a:spcPct val="15000"/>
                </a:spcAft>
                <a:buChar char="••"/>
              </a:pPr>
              <a:r>
                <a:rPr lang="en-US" dirty="0"/>
                <a:t>Roll-out of Grade 7 in remaining regions and Grade 8 in Southern regions </a:t>
              </a:r>
            </a:p>
          </p:txBody>
        </p:sp>
      </p:grpSp>
      <p:grpSp>
        <p:nvGrpSpPr>
          <p:cNvPr id="31" name="Group 30"/>
          <p:cNvGrpSpPr/>
          <p:nvPr/>
        </p:nvGrpSpPr>
        <p:grpSpPr>
          <a:xfrm>
            <a:off x="1518725" y="4902564"/>
            <a:ext cx="2323891" cy="1483494"/>
            <a:chOff x="3025407" y="1050881"/>
            <a:chExt cx="2010075" cy="1871100"/>
          </a:xfrm>
        </p:grpSpPr>
        <p:sp>
          <p:nvSpPr>
            <p:cNvPr id="32" name="Rounded Rectangle 31"/>
            <p:cNvSpPr/>
            <p:nvPr/>
          </p:nvSpPr>
          <p:spPr>
            <a:xfrm>
              <a:off x="3025407" y="1050881"/>
              <a:ext cx="1898310" cy="1871100"/>
            </a:xfrm>
            <a:prstGeom prst="roundRect">
              <a:avLst>
                <a:gd name="adj" fmla="val 10000"/>
              </a:avLst>
            </a:prstGeom>
          </p:spPr>
          <p:style>
            <a:lnRef idx="2">
              <a:schemeClr val="accent5">
                <a:hueOff val="-2252848"/>
                <a:satOff val="-5806"/>
                <a:lumOff val="-392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Rounded Rectangle 4"/>
            <p:cNvSpPr/>
            <p:nvPr/>
          </p:nvSpPr>
          <p:spPr>
            <a:xfrm>
              <a:off x="3044110" y="1070146"/>
              <a:ext cx="1991372" cy="17614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t" anchorCtr="0">
              <a:noAutofit/>
            </a:bodyPr>
            <a:lstStyle/>
            <a:p>
              <a:pPr marL="171450" lvl="1" indent="-171450" defTabSz="800100">
                <a:lnSpc>
                  <a:spcPct val="90000"/>
                </a:lnSpc>
                <a:spcBef>
                  <a:spcPct val="0"/>
                </a:spcBef>
                <a:spcAft>
                  <a:spcPct val="15000"/>
                </a:spcAft>
                <a:buChar char="••"/>
              </a:pPr>
              <a:r>
                <a:rPr lang="en-US" dirty="0"/>
                <a:t>Roll-out of Grade 8 in remaining regions  </a:t>
              </a:r>
            </a:p>
          </p:txBody>
        </p:sp>
      </p:grpSp>
      <p:grpSp>
        <p:nvGrpSpPr>
          <p:cNvPr id="34" name="Group 33">
            <a:extLst>
              <a:ext uri="{FF2B5EF4-FFF2-40B4-BE49-F238E27FC236}">
                <a16:creationId xmlns:a16="http://schemas.microsoft.com/office/drawing/2014/main" id="{A630AE3B-07CB-3228-0AB9-17D3070508D4}"/>
              </a:ext>
            </a:extLst>
          </p:cNvPr>
          <p:cNvGrpSpPr/>
          <p:nvPr/>
        </p:nvGrpSpPr>
        <p:grpSpPr>
          <a:xfrm flipV="1">
            <a:off x="198120" y="6564793"/>
            <a:ext cx="11795760" cy="182880"/>
            <a:chOff x="-4092024" y="5481597"/>
            <a:chExt cx="10321668" cy="208997"/>
          </a:xfrm>
        </p:grpSpPr>
        <p:sp>
          <p:nvSpPr>
            <p:cNvPr id="35" name="Rectangle 34">
              <a:extLst>
                <a:ext uri="{FF2B5EF4-FFF2-40B4-BE49-F238E27FC236}">
                  <a16:creationId xmlns:a16="http://schemas.microsoft.com/office/drawing/2014/main" id="{BF93BFCE-EE06-4A4C-B9F1-FA6735FB5532}"/>
                </a:ext>
              </a:extLst>
            </p:cNvPr>
            <p:cNvSpPr/>
            <p:nvPr/>
          </p:nvSpPr>
          <p:spPr>
            <a:xfrm>
              <a:off x="2789088" y="5481618"/>
              <a:ext cx="1720278" cy="208976"/>
            </a:xfrm>
            <a:prstGeom prst="rect">
              <a:avLst/>
            </a:prstGeom>
            <a:solidFill>
              <a:srgbClr val="5A8E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92"/>
              <a:endParaRPr lang="en-US" sz="2400" dirty="0">
                <a:solidFill>
                  <a:prstClr val="white"/>
                </a:solidFill>
              </a:endParaRPr>
            </a:p>
          </p:txBody>
        </p:sp>
        <p:sp>
          <p:nvSpPr>
            <p:cNvPr id="36" name="Rectangle 35">
              <a:extLst>
                <a:ext uri="{FF2B5EF4-FFF2-40B4-BE49-F238E27FC236}">
                  <a16:creationId xmlns:a16="http://schemas.microsoft.com/office/drawing/2014/main" id="{88CAABDE-18CA-D07D-ADBC-7292425180C9}"/>
                </a:ext>
              </a:extLst>
            </p:cNvPr>
            <p:cNvSpPr/>
            <p:nvPr/>
          </p:nvSpPr>
          <p:spPr>
            <a:xfrm>
              <a:off x="4509366" y="5481607"/>
              <a:ext cx="1720278" cy="208976"/>
            </a:xfrm>
            <a:prstGeom prst="rect">
              <a:avLst/>
            </a:prstGeom>
            <a:solidFill>
              <a:srgbClr val="FDC3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92"/>
              <a:endParaRPr lang="en-US" sz="2400" dirty="0">
                <a:solidFill>
                  <a:prstClr val="white"/>
                </a:solidFill>
              </a:endParaRPr>
            </a:p>
          </p:txBody>
        </p:sp>
        <p:sp>
          <p:nvSpPr>
            <p:cNvPr id="37" name="Rectangle 36">
              <a:extLst>
                <a:ext uri="{FF2B5EF4-FFF2-40B4-BE49-F238E27FC236}">
                  <a16:creationId xmlns:a16="http://schemas.microsoft.com/office/drawing/2014/main" id="{23B96DC8-BD73-15A7-9832-2605AC142079}"/>
                </a:ext>
              </a:extLst>
            </p:cNvPr>
            <p:cNvSpPr/>
            <p:nvPr/>
          </p:nvSpPr>
          <p:spPr>
            <a:xfrm>
              <a:off x="1068810" y="5481597"/>
              <a:ext cx="1720278" cy="208976"/>
            </a:xfrm>
            <a:prstGeom prst="rect">
              <a:avLst/>
            </a:prstGeom>
            <a:solidFill>
              <a:srgbClr val="F186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92"/>
              <a:endParaRPr lang="en-US" sz="2400" dirty="0">
                <a:solidFill>
                  <a:prstClr val="white"/>
                </a:solidFill>
              </a:endParaRPr>
            </a:p>
          </p:txBody>
        </p:sp>
        <p:sp>
          <p:nvSpPr>
            <p:cNvPr id="38" name="Rectangle 37">
              <a:extLst>
                <a:ext uri="{FF2B5EF4-FFF2-40B4-BE49-F238E27FC236}">
                  <a16:creationId xmlns:a16="http://schemas.microsoft.com/office/drawing/2014/main" id="{74665513-9BF0-43A9-9ED2-80169C277A89}"/>
                </a:ext>
              </a:extLst>
            </p:cNvPr>
            <p:cNvSpPr/>
            <p:nvPr/>
          </p:nvSpPr>
          <p:spPr>
            <a:xfrm>
              <a:off x="-651468" y="5481598"/>
              <a:ext cx="1720278" cy="208975"/>
            </a:xfrm>
            <a:prstGeom prst="rect">
              <a:avLst/>
            </a:prstGeom>
            <a:solidFill>
              <a:srgbClr val="E644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92"/>
              <a:endParaRPr lang="en-US" sz="2400" dirty="0">
                <a:solidFill>
                  <a:prstClr val="white"/>
                </a:solidFill>
              </a:endParaRPr>
            </a:p>
          </p:txBody>
        </p:sp>
        <p:sp>
          <p:nvSpPr>
            <p:cNvPr id="39" name="Rectangle 38">
              <a:extLst>
                <a:ext uri="{FF2B5EF4-FFF2-40B4-BE49-F238E27FC236}">
                  <a16:creationId xmlns:a16="http://schemas.microsoft.com/office/drawing/2014/main" id="{C4BA978B-98B7-887A-0CB6-99D12890B154}"/>
                </a:ext>
              </a:extLst>
            </p:cNvPr>
            <p:cNvSpPr/>
            <p:nvPr/>
          </p:nvSpPr>
          <p:spPr>
            <a:xfrm>
              <a:off x="-2371746" y="5481598"/>
              <a:ext cx="1720278" cy="208975"/>
            </a:xfrm>
            <a:prstGeom prst="rect">
              <a:avLst/>
            </a:prstGeom>
            <a:solidFill>
              <a:srgbClr val="F186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92"/>
              <a:endParaRPr lang="en-US" sz="2400" dirty="0">
                <a:solidFill>
                  <a:prstClr val="white"/>
                </a:solidFill>
              </a:endParaRPr>
            </a:p>
          </p:txBody>
        </p:sp>
        <p:sp>
          <p:nvSpPr>
            <p:cNvPr id="40" name="Rectangle 39">
              <a:extLst>
                <a:ext uri="{FF2B5EF4-FFF2-40B4-BE49-F238E27FC236}">
                  <a16:creationId xmlns:a16="http://schemas.microsoft.com/office/drawing/2014/main" id="{90952BCD-6BBE-C62A-81E9-F206C8D226F3}"/>
                </a:ext>
              </a:extLst>
            </p:cNvPr>
            <p:cNvSpPr/>
            <p:nvPr/>
          </p:nvSpPr>
          <p:spPr>
            <a:xfrm>
              <a:off x="-4092024" y="5481598"/>
              <a:ext cx="1720278" cy="208975"/>
            </a:xfrm>
            <a:prstGeom prst="rect">
              <a:avLst/>
            </a:prstGeom>
            <a:solidFill>
              <a:srgbClr val="588C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92"/>
              <a:endParaRPr lang="en-US" sz="2400" dirty="0">
                <a:solidFill>
                  <a:prstClr val="white"/>
                </a:solidFill>
              </a:endParaRPr>
            </a:p>
          </p:txBody>
        </p:sp>
      </p:grpSp>
      <p:grpSp>
        <p:nvGrpSpPr>
          <p:cNvPr id="41" name="Group 40"/>
          <p:cNvGrpSpPr/>
          <p:nvPr/>
        </p:nvGrpSpPr>
        <p:grpSpPr>
          <a:xfrm flipH="1">
            <a:off x="5975602" y="4432328"/>
            <a:ext cx="594961" cy="423354"/>
            <a:chOff x="4886155" y="1028441"/>
            <a:chExt cx="598928" cy="423354"/>
          </a:xfrm>
        </p:grpSpPr>
        <p:sp>
          <p:nvSpPr>
            <p:cNvPr id="42" name="Right Arrow 41"/>
            <p:cNvSpPr/>
            <p:nvPr/>
          </p:nvSpPr>
          <p:spPr>
            <a:xfrm>
              <a:off x="4886155" y="1028441"/>
              <a:ext cx="598928" cy="423354"/>
            </a:xfrm>
            <a:prstGeom prst="rightArrow">
              <a:avLst>
                <a:gd name="adj1" fmla="val 60000"/>
                <a:gd name="adj2" fmla="val 50000"/>
              </a:avLst>
            </a:prstGeom>
          </p:spPr>
          <p:style>
            <a:lnRef idx="0">
              <a:schemeClr val="lt1">
                <a:hueOff val="0"/>
                <a:satOff val="0"/>
                <a:lumOff val="0"/>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sp>
        <p:sp>
          <p:nvSpPr>
            <p:cNvPr id="43" name="Right Arrow 4"/>
            <p:cNvSpPr/>
            <p:nvPr/>
          </p:nvSpPr>
          <p:spPr>
            <a:xfrm>
              <a:off x="4886155" y="1113112"/>
              <a:ext cx="471922" cy="2540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sp>
        <p:nvSpPr>
          <p:cNvPr id="44" name="Title 1"/>
          <p:cNvSpPr>
            <a:spLocks noGrp="1"/>
          </p:cNvSpPr>
          <p:nvPr>
            <p:ph type="title"/>
          </p:nvPr>
        </p:nvSpPr>
        <p:spPr>
          <a:xfrm>
            <a:off x="531222" y="294442"/>
            <a:ext cx="10972800" cy="594930"/>
          </a:xfrm>
        </p:spPr>
        <p:txBody>
          <a:bodyPr>
            <a:normAutofit/>
          </a:bodyPr>
          <a:lstStyle/>
          <a:p>
            <a:pPr algn="l"/>
            <a:r>
              <a:rPr lang="en-GB" sz="3000" b="1" dirty="0">
                <a:latin typeface="Calibri Light" panose="020F0302020204030204" pitchFamily="34" charset="0"/>
                <a:cs typeface="Calibri Light" panose="020F0302020204030204" pitchFamily="34" charset="0"/>
              </a:rPr>
              <a:t>Journey of the Digital Literacy Programme at TCF</a:t>
            </a:r>
            <a:endParaRPr lang="en-US" sz="30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31172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edium shot of kids in a classroom&#10;&#10;Description automatically generated with low confidence">
            <a:extLst>
              <a:ext uri="{FF2B5EF4-FFF2-40B4-BE49-F238E27FC236}">
                <a16:creationId xmlns:a16="http://schemas.microsoft.com/office/drawing/2014/main" id="{E4340674-7DAF-CC98-B1BC-C13FBDAE13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9579"/>
          <a:stretch/>
        </p:blipFill>
        <p:spPr>
          <a:xfrm>
            <a:off x="185101" y="174628"/>
            <a:ext cx="11821447" cy="2875647"/>
          </a:xfrm>
          <a:prstGeom prst="rect">
            <a:avLst/>
          </a:prstGeom>
        </p:spPr>
      </p:pic>
      <p:sp>
        <p:nvSpPr>
          <p:cNvPr id="22" name="Rectangle 21">
            <a:extLst>
              <a:ext uri="{FF2B5EF4-FFF2-40B4-BE49-F238E27FC236}">
                <a16:creationId xmlns:a16="http://schemas.microsoft.com/office/drawing/2014/main" id="{DDDCE509-5FCC-5F6F-919A-A259A6C6B37B}"/>
              </a:ext>
            </a:extLst>
          </p:cNvPr>
          <p:cNvSpPr/>
          <p:nvPr/>
        </p:nvSpPr>
        <p:spPr>
          <a:xfrm>
            <a:off x="306952" y="538259"/>
            <a:ext cx="3818795" cy="747653"/>
          </a:xfrm>
          <a:prstGeom prst="rect">
            <a:avLst/>
          </a:prstGeom>
          <a:solidFill>
            <a:schemeClr val="bg1">
              <a:alpha val="54000"/>
            </a:schemeClr>
          </a:solidFill>
          <a:ln>
            <a:noFill/>
          </a:ln>
          <a:effectLst>
            <a:outerShdw blurRad="50800" dist="50800" dir="5400000" algn="ctr" rotWithShape="0">
              <a:srgbClr val="000000">
                <a:alpha val="19000"/>
              </a:srgbClr>
            </a:outerShdw>
            <a:softEdge rad="127000"/>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endParaRPr>
          </a:p>
        </p:txBody>
      </p:sp>
      <p:sp>
        <p:nvSpPr>
          <p:cNvPr id="21" name="Rectangle 20">
            <a:extLst>
              <a:ext uri="{FF2B5EF4-FFF2-40B4-BE49-F238E27FC236}">
                <a16:creationId xmlns:a16="http://schemas.microsoft.com/office/drawing/2014/main" id="{CA0D9520-424C-3442-B911-1CA5FEC2D9C9}"/>
              </a:ext>
            </a:extLst>
          </p:cNvPr>
          <p:cNvSpPr/>
          <p:nvPr/>
        </p:nvSpPr>
        <p:spPr>
          <a:xfrm>
            <a:off x="185267" y="2795152"/>
            <a:ext cx="11912038" cy="128524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endParaRPr>
          </a:p>
        </p:txBody>
      </p:sp>
      <p:sp>
        <p:nvSpPr>
          <p:cNvPr id="27" name="Rectangle 26">
            <a:extLst>
              <a:ext uri="{FF2B5EF4-FFF2-40B4-BE49-F238E27FC236}">
                <a16:creationId xmlns:a16="http://schemas.microsoft.com/office/drawing/2014/main" id="{28ED6242-79C1-1743-AE5E-F3306666B171}"/>
              </a:ext>
            </a:extLst>
          </p:cNvPr>
          <p:cNvSpPr/>
          <p:nvPr/>
        </p:nvSpPr>
        <p:spPr>
          <a:xfrm>
            <a:off x="185267" y="174628"/>
            <a:ext cx="11821467" cy="6508745"/>
          </a:xfrm>
          <a:prstGeom prst="rect">
            <a:avLst/>
          </a:prstGeom>
          <a:noFill/>
          <a:ln w="19050">
            <a:solidFill>
              <a:srgbClr val="5D8A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8" name="Group 27">
            <a:extLst>
              <a:ext uri="{FF2B5EF4-FFF2-40B4-BE49-F238E27FC236}">
                <a16:creationId xmlns:a16="http://schemas.microsoft.com/office/drawing/2014/main" id="{A7C0BBA7-C9ED-F741-AEF0-E0A053472987}"/>
              </a:ext>
            </a:extLst>
          </p:cNvPr>
          <p:cNvGrpSpPr/>
          <p:nvPr/>
        </p:nvGrpSpPr>
        <p:grpSpPr>
          <a:xfrm flipV="1">
            <a:off x="185266" y="6571835"/>
            <a:ext cx="11821448" cy="152119"/>
            <a:chOff x="-4092024" y="5480953"/>
            <a:chExt cx="10321668" cy="209620"/>
          </a:xfrm>
        </p:grpSpPr>
        <p:sp>
          <p:nvSpPr>
            <p:cNvPr id="29" name="Rectangle 28">
              <a:extLst>
                <a:ext uri="{FF2B5EF4-FFF2-40B4-BE49-F238E27FC236}">
                  <a16:creationId xmlns:a16="http://schemas.microsoft.com/office/drawing/2014/main" id="{01DFBEC5-B4C7-CC4A-BE1B-0BB81A461403}"/>
                </a:ext>
              </a:extLst>
            </p:cNvPr>
            <p:cNvSpPr/>
            <p:nvPr/>
          </p:nvSpPr>
          <p:spPr>
            <a:xfrm>
              <a:off x="2789088" y="5481578"/>
              <a:ext cx="1720278" cy="208975"/>
            </a:xfrm>
            <a:prstGeom prst="rect">
              <a:avLst/>
            </a:prstGeom>
            <a:solidFill>
              <a:srgbClr val="FECB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Rectangle 29">
              <a:extLst>
                <a:ext uri="{FF2B5EF4-FFF2-40B4-BE49-F238E27FC236}">
                  <a16:creationId xmlns:a16="http://schemas.microsoft.com/office/drawing/2014/main" id="{14BC1C51-DE2E-4C46-ACCC-C848B19349C3}"/>
                </a:ext>
              </a:extLst>
            </p:cNvPr>
            <p:cNvSpPr/>
            <p:nvPr/>
          </p:nvSpPr>
          <p:spPr>
            <a:xfrm>
              <a:off x="4509366" y="5481578"/>
              <a:ext cx="1720278" cy="208974"/>
            </a:xfrm>
            <a:prstGeom prst="rect">
              <a:avLst/>
            </a:prstGeom>
            <a:solidFill>
              <a:srgbClr val="5A8B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0">
              <a:extLst>
                <a:ext uri="{FF2B5EF4-FFF2-40B4-BE49-F238E27FC236}">
                  <a16:creationId xmlns:a16="http://schemas.microsoft.com/office/drawing/2014/main" id="{1B8CA94A-F31B-0E4A-A41F-176544A804FE}"/>
                </a:ext>
              </a:extLst>
            </p:cNvPr>
            <p:cNvSpPr/>
            <p:nvPr/>
          </p:nvSpPr>
          <p:spPr>
            <a:xfrm>
              <a:off x="1068810" y="5481597"/>
              <a:ext cx="1720278" cy="208976"/>
            </a:xfrm>
            <a:prstGeom prst="rect">
              <a:avLst/>
            </a:prstGeom>
            <a:solidFill>
              <a:srgbClr val="F186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2" name="Rectangle 31">
              <a:extLst>
                <a:ext uri="{FF2B5EF4-FFF2-40B4-BE49-F238E27FC236}">
                  <a16:creationId xmlns:a16="http://schemas.microsoft.com/office/drawing/2014/main" id="{9CC2929B-E311-364B-B0D9-881D55F99B59}"/>
                </a:ext>
              </a:extLst>
            </p:cNvPr>
            <p:cNvSpPr/>
            <p:nvPr/>
          </p:nvSpPr>
          <p:spPr>
            <a:xfrm>
              <a:off x="-651468" y="5480953"/>
              <a:ext cx="1720278" cy="208975"/>
            </a:xfrm>
            <a:prstGeom prst="rect">
              <a:avLst/>
            </a:prstGeom>
            <a:solidFill>
              <a:srgbClr val="E644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0" name="Rectangle 39">
              <a:extLst>
                <a:ext uri="{FF2B5EF4-FFF2-40B4-BE49-F238E27FC236}">
                  <a16:creationId xmlns:a16="http://schemas.microsoft.com/office/drawing/2014/main" id="{215D589F-C032-0F4B-8C48-606F2E1A83CB}"/>
                </a:ext>
              </a:extLst>
            </p:cNvPr>
            <p:cNvSpPr/>
            <p:nvPr/>
          </p:nvSpPr>
          <p:spPr>
            <a:xfrm>
              <a:off x="-2371746" y="5481578"/>
              <a:ext cx="1720278" cy="208975"/>
            </a:xfrm>
            <a:prstGeom prst="rect">
              <a:avLst/>
            </a:prstGeom>
            <a:solidFill>
              <a:srgbClr val="F186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1" name="Rectangle 40">
              <a:extLst>
                <a:ext uri="{FF2B5EF4-FFF2-40B4-BE49-F238E27FC236}">
                  <a16:creationId xmlns:a16="http://schemas.microsoft.com/office/drawing/2014/main" id="{93340687-50E6-6043-A79F-4C312C59AF96}"/>
                </a:ext>
              </a:extLst>
            </p:cNvPr>
            <p:cNvSpPr/>
            <p:nvPr/>
          </p:nvSpPr>
          <p:spPr>
            <a:xfrm>
              <a:off x="-4092024" y="5498321"/>
              <a:ext cx="1720278" cy="191615"/>
            </a:xfrm>
            <a:prstGeom prst="rect">
              <a:avLst/>
            </a:prstGeom>
            <a:solidFill>
              <a:srgbClr val="588C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25" name="TextBox 24"/>
          <p:cNvSpPr txBox="1"/>
          <p:nvPr/>
        </p:nvSpPr>
        <p:spPr>
          <a:xfrm>
            <a:off x="397524" y="619699"/>
            <a:ext cx="4529583" cy="584775"/>
          </a:xfrm>
          <a:prstGeom prst="rect">
            <a:avLst/>
          </a:prstGeom>
          <a:noFill/>
        </p:spPr>
        <p:txBody>
          <a:bodyPr wrap="square" rtlCol="0">
            <a:spAutoFit/>
          </a:bodyPr>
          <a:lstStyle/>
          <a:p>
            <a:r>
              <a:rPr lang="en-US" sz="3200" b="1" dirty="0">
                <a:solidFill>
                  <a:srgbClr val="008000"/>
                </a:solidFill>
                <a:latin typeface="Ebrima" panose="02000000000000000000" pitchFamily="2" charset="0"/>
                <a:ea typeface="Ebrima" panose="02000000000000000000" pitchFamily="2" charset="0"/>
                <a:cs typeface="Ebrima" panose="02000000000000000000" pitchFamily="2" charset="0"/>
              </a:rPr>
              <a:t>Funding Request</a:t>
            </a:r>
            <a:endParaRPr lang="en-US" sz="3200" b="1" i="1" dirty="0">
              <a:solidFill>
                <a:srgbClr val="008000"/>
              </a:solidFill>
              <a:latin typeface="Ebrima" panose="02000000000000000000" pitchFamily="2" charset="0"/>
              <a:ea typeface="Ebrima" panose="02000000000000000000" pitchFamily="2" charset="0"/>
              <a:cs typeface="Ebrima" panose="02000000000000000000" pitchFamily="2" charset="0"/>
            </a:endParaRPr>
          </a:p>
        </p:txBody>
      </p:sp>
      <p:sp>
        <p:nvSpPr>
          <p:cNvPr id="26" name="Google Shape;90;p15"/>
          <p:cNvSpPr txBox="1"/>
          <p:nvPr/>
        </p:nvSpPr>
        <p:spPr>
          <a:xfrm>
            <a:off x="392795" y="3606525"/>
            <a:ext cx="11406057" cy="952990"/>
          </a:xfrm>
          <a:prstGeom prst="rect">
            <a:avLst/>
          </a:prstGeom>
          <a:noFill/>
          <a:ln>
            <a:noFill/>
          </a:ln>
        </p:spPr>
        <p:txBody>
          <a:bodyPr spcFirstLastPara="1" wrap="square" lIns="91425" tIns="91425" rIns="91425" bIns="91425" anchor="t" anchorCtr="0">
            <a:noAutofit/>
          </a:bodyPr>
          <a:lstStyle/>
          <a:p>
            <a:pPr algn="just" fontAlgn="ctr"/>
            <a:r>
              <a:rPr lang="en-US" sz="1600" dirty="0">
                <a:latin typeface="Ebrima"/>
                <a:ea typeface="Ebrima"/>
                <a:cs typeface="Ebrima"/>
              </a:rPr>
              <a:t>In response to the urgent and critical need to support the digital literacy and skills of children in Pakistan, we utilized our unrestricted pool of funding for the DLP. Your funding will play a crucial role in replenishing these resources, allowing us to not only maintain but also expand and enhance our current programs. The cost for 1 lab is USD 8,000. Currently we need funds for 100+ labs across Pakistan.</a:t>
            </a:r>
            <a:endParaRPr lang="en-US" sz="1600" b="1"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703852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630AE3B-07CB-3228-0AB9-17D3070508D4}"/>
              </a:ext>
            </a:extLst>
          </p:cNvPr>
          <p:cNvGrpSpPr/>
          <p:nvPr/>
        </p:nvGrpSpPr>
        <p:grpSpPr>
          <a:xfrm flipV="1">
            <a:off x="198120" y="6564793"/>
            <a:ext cx="11795760" cy="182880"/>
            <a:chOff x="-4092024" y="5481597"/>
            <a:chExt cx="10321668" cy="208997"/>
          </a:xfrm>
        </p:grpSpPr>
        <p:sp>
          <p:nvSpPr>
            <p:cNvPr id="5" name="Rectangle 4">
              <a:extLst>
                <a:ext uri="{FF2B5EF4-FFF2-40B4-BE49-F238E27FC236}">
                  <a16:creationId xmlns:a16="http://schemas.microsoft.com/office/drawing/2014/main" id="{BF93BFCE-EE06-4A4C-B9F1-FA6735FB5532}"/>
                </a:ext>
              </a:extLst>
            </p:cNvPr>
            <p:cNvSpPr/>
            <p:nvPr/>
          </p:nvSpPr>
          <p:spPr>
            <a:xfrm>
              <a:off x="2789088" y="5481618"/>
              <a:ext cx="1720278" cy="208976"/>
            </a:xfrm>
            <a:prstGeom prst="rect">
              <a:avLst/>
            </a:prstGeom>
            <a:solidFill>
              <a:srgbClr val="5A8E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92"/>
              <a:endParaRPr lang="en-US" sz="2400" dirty="0">
                <a:solidFill>
                  <a:prstClr val="white"/>
                </a:solidFill>
              </a:endParaRPr>
            </a:p>
          </p:txBody>
        </p:sp>
        <p:sp>
          <p:nvSpPr>
            <p:cNvPr id="6" name="Rectangle 5">
              <a:extLst>
                <a:ext uri="{FF2B5EF4-FFF2-40B4-BE49-F238E27FC236}">
                  <a16:creationId xmlns:a16="http://schemas.microsoft.com/office/drawing/2014/main" id="{88CAABDE-18CA-D07D-ADBC-7292425180C9}"/>
                </a:ext>
              </a:extLst>
            </p:cNvPr>
            <p:cNvSpPr/>
            <p:nvPr/>
          </p:nvSpPr>
          <p:spPr>
            <a:xfrm>
              <a:off x="4509366" y="5481607"/>
              <a:ext cx="1720278" cy="208976"/>
            </a:xfrm>
            <a:prstGeom prst="rect">
              <a:avLst/>
            </a:prstGeom>
            <a:solidFill>
              <a:srgbClr val="FDC3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92"/>
              <a:endParaRPr lang="en-US" sz="2400" dirty="0">
                <a:solidFill>
                  <a:prstClr val="white"/>
                </a:solidFill>
              </a:endParaRPr>
            </a:p>
          </p:txBody>
        </p:sp>
        <p:sp>
          <p:nvSpPr>
            <p:cNvPr id="7" name="Rectangle 6">
              <a:extLst>
                <a:ext uri="{FF2B5EF4-FFF2-40B4-BE49-F238E27FC236}">
                  <a16:creationId xmlns:a16="http://schemas.microsoft.com/office/drawing/2014/main" id="{23B96DC8-BD73-15A7-9832-2605AC142079}"/>
                </a:ext>
              </a:extLst>
            </p:cNvPr>
            <p:cNvSpPr/>
            <p:nvPr/>
          </p:nvSpPr>
          <p:spPr>
            <a:xfrm>
              <a:off x="1068810" y="5481597"/>
              <a:ext cx="1720278" cy="208976"/>
            </a:xfrm>
            <a:prstGeom prst="rect">
              <a:avLst/>
            </a:prstGeom>
            <a:solidFill>
              <a:srgbClr val="F186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92"/>
              <a:endParaRPr lang="en-US" sz="2400" dirty="0">
                <a:solidFill>
                  <a:prstClr val="white"/>
                </a:solidFill>
              </a:endParaRPr>
            </a:p>
          </p:txBody>
        </p:sp>
        <p:sp>
          <p:nvSpPr>
            <p:cNvPr id="8" name="Rectangle 7">
              <a:extLst>
                <a:ext uri="{FF2B5EF4-FFF2-40B4-BE49-F238E27FC236}">
                  <a16:creationId xmlns:a16="http://schemas.microsoft.com/office/drawing/2014/main" id="{74665513-9BF0-43A9-9ED2-80169C277A89}"/>
                </a:ext>
              </a:extLst>
            </p:cNvPr>
            <p:cNvSpPr/>
            <p:nvPr/>
          </p:nvSpPr>
          <p:spPr>
            <a:xfrm>
              <a:off x="-651468" y="5481598"/>
              <a:ext cx="1720278" cy="208975"/>
            </a:xfrm>
            <a:prstGeom prst="rect">
              <a:avLst/>
            </a:prstGeom>
            <a:solidFill>
              <a:srgbClr val="E644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92"/>
              <a:endParaRPr lang="en-US" sz="2400" dirty="0">
                <a:solidFill>
                  <a:prstClr val="white"/>
                </a:solidFill>
              </a:endParaRPr>
            </a:p>
          </p:txBody>
        </p:sp>
        <p:sp>
          <p:nvSpPr>
            <p:cNvPr id="9" name="Rectangle 8">
              <a:extLst>
                <a:ext uri="{FF2B5EF4-FFF2-40B4-BE49-F238E27FC236}">
                  <a16:creationId xmlns:a16="http://schemas.microsoft.com/office/drawing/2014/main" id="{C4BA978B-98B7-887A-0CB6-99D12890B154}"/>
                </a:ext>
              </a:extLst>
            </p:cNvPr>
            <p:cNvSpPr/>
            <p:nvPr/>
          </p:nvSpPr>
          <p:spPr>
            <a:xfrm>
              <a:off x="-2371746" y="5481598"/>
              <a:ext cx="1720278" cy="208975"/>
            </a:xfrm>
            <a:prstGeom prst="rect">
              <a:avLst/>
            </a:prstGeom>
            <a:solidFill>
              <a:srgbClr val="F186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92"/>
              <a:endParaRPr lang="en-US" sz="2400" dirty="0">
                <a:solidFill>
                  <a:prstClr val="white"/>
                </a:solidFill>
              </a:endParaRPr>
            </a:p>
          </p:txBody>
        </p:sp>
        <p:sp>
          <p:nvSpPr>
            <p:cNvPr id="10" name="Rectangle 9">
              <a:extLst>
                <a:ext uri="{FF2B5EF4-FFF2-40B4-BE49-F238E27FC236}">
                  <a16:creationId xmlns:a16="http://schemas.microsoft.com/office/drawing/2014/main" id="{90952BCD-6BBE-C62A-81E9-F206C8D226F3}"/>
                </a:ext>
              </a:extLst>
            </p:cNvPr>
            <p:cNvSpPr/>
            <p:nvPr/>
          </p:nvSpPr>
          <p:spPr>
            <a:xfrm>
              <a:off x="-4092024" y="5481598"/>
              <a:ext cx="1720278" cy="208975"/>
            </a:xfrm>
            <a:prstGeom prst="rect">
              <a:avLst/>
            </a:prstGeom>
            <a:solidFill>
              <a:srgbClr val="588C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92"/>
              <a:endParaRPr lang="en-US" sz="2400" dirty="0">
                <a:solidFill>
                  <a:prstClr val="white"/>
                </a:solidFill>
              </a:endParaRPr>
            </a:p>
          </p:txBody>
        </p:sp>
      </p:grpSp>
      <p:sp>
        <p:nvSpPr>
          <p:cNvPr id="11" name="Rectangle 10">
            <a:extLst>
              <a:ext uri="{FF2B5EF4-FFF2-40B4-BE49-F238E27FC236}">
                <a16:creationId xmlns:a16="http://schemas.microsoft.com/office/drawing/2014/main" id="{E1493796-BE9C-4738-171A-F9772ACA8C22}"/>
              </a:ext>
            </a:extLst>
          </p:cNvPr>
          <p:cNvSpPr/>
          <p:nvPr/>
        </p:nvSpPr>
        <p:spPr>
          <a:xfrm>
            <a:off x="198120" y="283208"/>
            <a:ext cx="11795760" cy="6464465"/>
          </a:xfrm>
          <a:prstGeom prst="rect">
            <a:avLst/>
          </a:prstGeom>
          <a:noFill/>
          <a:ln w="19050">
            <a:solidFill>
              <a:srgbClr val="588C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 y="283207"/>
            <a:ext cx="11795760" cy="6281567"/>
          </a:xfrm>
          <a:prstGeom prst="rect">
            <a:avLst/>
          </a:prstGeom>
        </p:spPr>
      </p:pic>
    </p:spTree>
    <p:extLst>
      <p:ext uri="{BB962C8B-B14F-4D97-AF65-F5344CB8AC3E}">
        <p14:creationId xmlns:p14="http://schemas.microsoft.com/office/powerpoint/2010/main" val="3894558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8" y="-1270000"/>
            <a:ext cx="12192000" cy="8128000"/>
          </a:xfrm>
          <a:prstGeom prst="rect">
            <a:avLst/>
          </a:prstGeom>
        </p:spPr>
      </p:pic>
      <p:sp>
        <p:nvSpPr>
          <p:cNvPr id="14" name="TextBox 13"/>
          <p:cNvSpPr txBox="1"/>
          <p:nvPr/>
        </p:nvSpPr>
        <p:spPr>
          <a:xfrm>
            <a:off x="2182837" y="5132457"/>
            <a:ext cx="8839200" cy="707886"/>
          </a:xfrm>
          <a:prstGeom prst="rect">
            <a:avLst/>
          </a:prstGeom>
          <a:solidFill>
            <a:schemeClr val="bg2">
              <a:lumMod val="90000"/>
            </a:schemeClr>
          </a:solidFill>
        </p:spPr>
        <p:txBody>
          <a:bodyPr wrap="square" rtlCol="0">
            <a:spAutoFit/>
          </a:bodyPr>
          <a:lstStyle/>
          <a:p>
            <a:pPr algn="ctr"/>
            <a:r>
              <a:rPr lang="en-GB" sz="4000" b="1" dirty="0">
                <a:cs typeface="Arial" pitchFamily="34" charset="0"/>
              </a:rPr>
              <a:t>Digital Literacy Programme</a:t>
            </a:r>
            <a:endParaRPr lang="en-US" sz="4000" dirty="0"/>
          </a:p>
        </p:txBody>
      </p:sp>
    </p:spTree>
    <p:extLst>
      <p:ext uri="{BB962C8B-B14F-4D97-AF65-F5344CB8AC3E}">
        <p14:creationId xmlns:p14="http://schemas.microsoft.com/office/powerpoint/2010/main" val="3107825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630AE3B-07CB-3228-0AB9-17D3070508D4}"/>
              </a:ext>
            </a:extLst>
          </p:cNvPr>
          <p:cNvGrpSpPr/>
          <p:nvPr/>
        </p:nvGrpSpPr>
        <p:grpSpPr>
          <a:xfrm flipV="1">
            <a:off x="198120" y="6564793"/>
            <a:ext cx="11795760" cy="182880"/>
            <a:chOff x="-4092024" y="5481597"/>
            <a:chExt cx="10321668" cy="208997"/>
          </a:xfrm>
        </p:grpSpPr>
        <p:sp>
          <p:nvSpPr>
            <p:cNvPr id="5" name="Rectangle 4">
              <a:extLst>
                <a:ext uri="{FF2B5EF4-FFF2-40B4-BE49-F238E27FC236}">
                  <a16:creationId xmlns:a16="http://schemas.microsoft.com/office/drawing/2014/main" id="{BF93BFCE-EE06-4A4C-B9F1-FA6735FB5532}"/>
                </a:ext>
              </a:extLst>
            </p:cNvPr>
            <p:cNvSpPr/>
            <p:nvPr/>
          </p:nvSpPr>
          <p:spPr>
            <a:xfrm>
              <a:off x="2789088" y="5481618"/>
              <a:ext cx="1720278" cy="208976"/>
            </a:xfrm>
            <a:prstGeom prst="rect">
              <a:avLst/>
            </a:prstGeom>
            <a:solidFill>
              <a:srgbClr val="5A8E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92"/>
              <a:endParaRPr lang="en-US" sz="2400" dirty="0">
                <a:solidFill>
                  <a:prstClr val="white"/>
                </a:solidFill>
              </a:endParaRPr>
            </a:p>
          </p:txBody>
        </p:sp>
        <p:sp>
          <p:nvSpPr>
            <p:cNvPr id="6" name="Rectangle 5">
              <a:extLst>
                <a:ext uri="{FF2B5EF4-FFF2-40B4-BE49-F238E27FC236}">
                  <a16:creationId xmlns:a16="http://schemas.microsoft.com/office/drawing/2014/main" id="{88CAABDE-18CA-D07D-ADBC-7292425180C9}"/>
                </a:ext>
              </a:extLst>
            </p:cNvPr>
            <p:cNvSpPr/>
            <p:nvPr/>
          </p:nvSpPr>
          <p:spPr>
            <a:xfrm>
              <a:off x="4509366" y="5481607"/>
              <a:ext cx="1720278" cy="208976"/>
            </a:xfrm>
            <a:prstGeom prst="rect">
              <a:avLst/>
            </a:prstGeom>
            <a:solidFill>
              <a:srgbClr val="FDC3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92"/>
              <a:endParaRPr lang="en-US" sz="2400" dirty="0">
                <a:solidFill>
                  <a:prstClr val="white"/>
                </a:solidFill>
              </a:endParaRPr>
            </a:p>
          </p:txBody>
        </p:sp>
        <p:sp>
          <p:nvSpPr>
            <p:cNvPr id="7" name="Rectangle 6">
              <a:extLst>
                <a:ext uri="{FF2B5EF4-FFF2-40B4-BE49-F238E27FC236}">
                  <a16:creationId xmlns:a16="http://schemas.microsoft.com/office/drawing/2014/main" id="{23B96DC8-BD73-15A7-9832-2605AC142079}"/>
                </a:ext>
              </a:extLst>
            </p:cNvPr>
            <p:cNvSpPr/>
            <p:nvPr/>
          </p:nvSpPr>
          <p:spPr>
            <a:xfrm>
              <a:off x="1068810" y="5481597"/>
              <a:ext cx="1720278" cy="208976"/>
            </a:xfrm>
            <a:prstGeom prst="rect">
              <a:avLst/>
            </a:prstGeom>
            <a:solidFill>
              <a:srgbClr val="F186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92"/>
              <a:endParaRPr lang="en-US" sz="2400" dirty="0">
                <a:solidFill>
                  <a:prstClr val="white"/>
                </a:solidFill>
              </a:endParaRPr>
            </a:p>
          </p:txBody>
        </p:sp>
        <p:sp>
          <p:nvSpPr>
            <p:cNvPr id="8" name="Rectangle 7">
              <a:extLst>
                <a:ext uri="{FF2B5EF4-FFF2-40B4-BE49-F238E27FC236}">
                  <a16:creationId xmlns:a16="http://schemas.microsoft.com/office/drawing/2014/main" id="{74665513-9BF0-43A9-9ED2-80169C277A89}"/>
                </a:ext>
              </a:extLst>
            </p:cNvPr>
            <p:cNvSpPr/>
            <p:nvPr/>
          </p:nvSpPr>
          <p:spPr>
            <a:xfrm>
              <a:off x="-651468" y="5481598"/>
              <a:ext cx="1720278" cy="208975"/>
            </a:xfrm>
            <a:prstGeom prst="rect">
              <a:avLst/>
            </a:prstGeom>
            <a:solidFill>
              <a:srgbClr val="E644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92"/>
              <a:endParaRPr lang="en-US" sz="2400" dirty="0">
                <a:solidFill>
                  <a:prstClr val="white"/>
                </a:solidFill>
              </a:endParaRPr>
            </a:p>
          </p:txBody>
        </p:sp>
        <p:sp>
          <p:nvSpPr>
            <p:cNvPr id="9" name="Rectangle 8">
              <a:extLst>
                <a:ext uri="{FF2B5EF4-FFF2-40B4-BE49-F238E27FC236}">
                  <a16:creationId xmlns:a16="http://schemas.microsoft.com/office/drawing/2014/main" id="{C4BA978B-98B7-887A-0CB6-99D12890B154}"/>
                </a:ext>
              </a:extLst>
            </p:cNvPr>
            <p:cNvSpPr/>
            <p:nvPr/>
          </p:nvSpPr>
          <p:spPr>
            <a:xfrm>
              <a:off x="-2371746" y="5481598"/>
              <a:ext cx="1720278" cy="208975"/>
            </a:xfrm>
            <a:prstGeom prst="rect">
              <a:avLst/>
            </a:prstGeom>
            <a:solidFill>
              <a:srgbClr val="F186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92"/>
              <a:endParaRPr lang="en-US" sz="2400" dirty="0">
                <a:solidFill>
                  <a:prstClr val="white"/>
                </a:solidFill>
              </a:endParaRPr>
            </a:p>
          </p:txBody>
        </p:sp>
        <p:sp>
          <p:nvSpPr>
            <p:cNvPr id="10" name="Rectangle 9">
              <a:extLst>
                <a:ext uri="{FF2B5EF4-FFF2-40B4-BE49-F238E27FC236}">
                  <a16:creationId xmlns:a16="http://schemas.microsoft.com/office/drawing/2014/main" id="{90952BCD-6BBE-C62A-81E9-F206C8D226F3}"/>
                </a:ext>
              </a:extLst>
            </p:cNvPr>
            <p:cNvSpPr/>
            <p:nvPr/>
          </p:nvSpPr>
          <p:spPr>
            <a:xfrm>
              <a:off x="-4092024" y="5481598"/>
              <a:ext cx="1720278" cy="208975"/>
            </a:xfrm>
            <a:prstGeom prst="rect">
              <a:avLst/>
            </a:prstGeom>
            <a:solidFill>
              <a:srgbClr val="588C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92"/>
              <a:endParaRPr lang="en-US" sz="2400" dirty="0">
                <a:solidFill>
                  <a:prstClr val="white"/>
                </a:solidFill>
              </a:endParaRPr>
            </a:p>
          </p:txBody>
        </p:sp>
      </p:grpSp>
      <p:sp>
        <p:nvSpPr>
          <p:cNvPr id="11" name="Rectangle 10">
            <a:extLst>
              <a:ext uri="{FF2B5EF4-FFF2-40B4-BE49-F238E27FC236}">
                <a16:creationId xmlns:a16="http://schemas.microsoft.com/office/drawing/2014/main" id="{E1493796-BE9C-4738-171A-F9772ACA8C22}"/>
              </a:ext>
            </a:extLst>
          </p:cNvPr>
          <p:cNvSpPr/>
          <p:nvPr/>
        </p:nvSpPr>
        <p:spPr>
          <a:xfrm>
            <a:off x="198120" y="283208"/>
            <a:ext cx="11795760" cy="6464465"/>
          </a:xfrm>
          <a:prstGeom prst="rect">
            <a:avLst/>
          </a:prstGeom>
          <a:noFill/>
          <a:ln w="19050">
            <a:solidFill>
              <a:srgbClr val="588C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itle 1"/>
          <p:cNvSpPr>
            <a:spLocks noGrp="1"/>
          </p:cNvSpPr>
          <p:nvPr>
            <p:ph type="title"/>
          </p:nvPr>
        </p:nvSpPr>
        <p:spPr>
          <a:xfrm>
            <a:off x="609600" y="682895"/>
            <a:ext cx="10515600" cy="761981"/>
          </a:xfrm>
        </p:spPr>
        <p:txBody>
          <a:bodyPr>
            <a:normAutofit/>
          </a:bodyPr>
          <a:lstStyle/>
          <a:p>
            <a:r>
              <a:rPr lang="en-GB" sz="3000" b="1" dirty="0"/>
              <a:t>Country Context</a:t>
            </a:r>
            <a:endParaRPr lang="en-US" sz="3000" b="1" dirty="0"/>
          </a:p>
        </p:txBody>
      </p:sp>
      <p:sp>
        <p:nvSpPr>
          <p:cNvPr id="3" name="Content Placeholder 2"/>
          <p:cNvSpPr>
            <a:spLocks noGrp="1"/>
          </p:cNvSpPr>
          <p:nvPr>
            <p:ph idx="1"/>
          </p:nvPr>
        </p:nvSpPr>
        <p:spPr>
          <a:xfrm>
            <a:off x="762000" y="1798558"/>
            <a:ext cx="10515600" cy="3433763"/>
          </a:xfrm>
        </p:spPr>
        <p:txBody>
          <a:bodyPr>
            <a:normAutofit/>
          </a:bodyPr>
          <a:lstStyle/>
          <a:p>
            <a:r>
              <a:rPr lang="en-US" sz="1800" dirty="0"/>
              <a:t>Pakistan has </a:t>
            </a:r>
            <a:r>
              <a:rPr lang="en-US" sz="1800" b="1" dirty="0">
                <a:solidFill>
                  <a:schemeClr val="accent6"/>
                </a:solidFill>
              </a:rPr>
              <a:t>ranked lower than India, Iran, Sri Lanka and Bangladesh </a:t>
            </a:r>
            <a:r>
              <a:rPr lang="en-US" sz="1800" dirty="0"/>
              <a:t>on the Inclusive Internet Index of the Economist Intelligence Unit, </a:t>
            </a:r>
            <a:r>
              <a:rPr lang="en-US" sz="1800" b="1" dirty="0">
                <a:solidFill>
                  <a:schemeClr val="accent6"/>
                </a:solidFill>
              </a:rPr>
              <a:t>placing 68</a:t>
            </a:r>
            <a:r>
              <a:rPr lang="en-US" sz="1800" b="1" baseline="30000" dirty="0">
                <a:solidFill>
                  <a:schemeClr val="accent6"/>
                </a:solidFill>
              </a:rPr>
              <a:t>th</a:t>
            </a:r>
            <a:r>
              <a:rPr lang="en-US" sz="1800" b="1" dirty="0">
                <a:solidFill>
                  <a:schemeClr val="accent6"/>
                </a:solidFill>
              </a:rPr>
              <a:t> out of 86 countries</a:t>
            </a:r>
            <a:r>
              <a:rPr lang="en-US" sz="1800" dirty="0">
                <a:solidFill>
                  <a:schemeClr val="accent6"/>
                </a:solidFill>
              </a:rPr>
              <a:t> </a:t>
            </a:r>
            <a:r>
              <a:rPr lang="en-US" sz="1800" dirty="0"/>
              <a:t>surveyed</a:t>
            </a:r>
          </a:p>
          <a:p>
            <a:pPr marL="0" indent="0">
              <a:buNone/>
            </a:pPr>
            <a:endParaRPr lang="en-US" sz="1800" dirty="0"/>
          </a:p>
          <a:p>
            <a:r>
              <a:rPr lang="en-GB" sz="1800" dirty="0"/>
              <a:t>Pakistan has the </a:t>
            </a:r>
            <a:r>
              <a:rPr lang="en-GB" sz="1800" b="1" dirty="0">
                <a:solidFill>
                  <a:schemeClr val="accent6"/>
                </a:solidFill>
              </a:rPr>
              <a:t>second lowest score in the digital literacy environment indicator</a:t>
            </a:r>
          </a:p>
          <a:p>
            <a:pPr marL="0" indent="0">
              <a:buNone/>
            </a:pPr>
            <a:endParaRPr lang="en-GB" sz="1800" dirty="0"/>
          </a:p>
          <a:p>
            <a:r>
              <a:rPr lang="en-GB" sz="1800" dirty="0"/>
              <a:t>Digital Pakistan Policy 2017 vision for Information and Communication Technology (ICT) Education is:</a:t>
            </a:r>
          </a:p>
          <a:p>
            <a:pPr marL="0" indent="0" algn="ctr">
              <a:buNone/>
            </a:pPr>
            <a:r>
              <a:rPr lang="en-US" sz="1800" b="1" i="1" dirty="0">
                <a:solidFill>
                  <a:schemeClr val="accent6"/>
                </a:solidFill>
              </a:rPr>
              <a:t>Enhance Primary &amp; Secondary School students capability to construct, hypothesize, explore, experiment, evaluate, foster logical thinking, problem solving, persistence and collaboration by encouraging next generation computing and analytical curricula and ICT tool adoption programs</a:t>
            </a:r>
            <a:endParaRPr lang="en-US" sz="1800" i="1" dirty="0"/>
          </a:p>
          <a:p>
            <a:endParaRPr lang="en-US" sz="1800" dirty="0"/>
          </a:p>
        </p:txBody>
      </p:sp>
    </p:spTree>
    <p:extLst>
      <p:ext uri="{BB962C8B-B14F-4D97-AF65-F5344CB8AC3E}">
        <p14:creationId xmlns:p14="http://schemas.microsoft.com/office/powerpoint/2010/main" val="1188043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630AE3B-07CB-3228-0AB9-17D3070508D4}"/>
              </a:ext>
            </a:extLst>
          </p:cNvPr>
          <p:cNvGrpSpPr/>
          <p:nvPr/>
        </p:nvGrpSpPr>
        <p:grpSpPr>
          <a:xfrm flipV="1">
            <a:off x="198120" y="6564793"/>
            <a:ext cx="11795760" cy="182880"/>
            <a:chOff x="-4092024" y="5481597"/>
            <a:chExt cx="10321668" cy="208997"/>
          </a:xfrm>
        </p:grpSpPr>
        <p:sp>
          <p:nvSpPr>
            <p:cNvPr id="5" name="Rectangle 4">
              <a:extLst>
                <a:ext uri="{FF2B5EF4-FFF2-40B4-BE49-F238E27FC236}">
                  <a16:creationId xmlns:a16="http://schemas.microsoft.com/office/drawing/2014/main" id="{BF93BFCE-EE06-4A4C-B9F1-FA6735FB5532}"/>
                </a:ext>
              </a:extLst>
            </p:cNvPr>
            <p:cNvSpPr/>
            <p:nvPr/>
          </p:nvSpPr>
          <p:spPr>
            <a:xfrm>
              <a:off x="2789088" y="5481618"/>
              <a:ext cx="1720278" cy="208976"/>
            </a:xfrm>
            <a:prstGeom prst="rect">
              <a:avLst/>
            </a:prstGeom>
            <a:solidFill>
              <a:srgbClr val="5A8E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92"/>
              <a:endParaRPr lang="en-US" sz="2400" dirty="0">
                <a:solidFill>
                  <a:prstClr val="white"/>
                </a:solidFill>
              </a:endParaRPr>
            </a:p>
          </p:txBody>
        </p:sp>
        <p:sp>
          <p:nvSpPr>
            <p:cNvPr id="6" name="Rectangle 5">
              <a:extLst>
                <a:ext uri="{FF2B5EF4-FFF2-40B4-BE49-F238E27FC236}">
                  <a16:creationId xmlns:a16="http://schemas.microsoft.com/office/drawing/2014/main" id="{88CAABDE-18CA-D07D-ADBC-7292425180C9}"/>
                </a:ext>
              </a:extLst>
            </p:cNvPr>
            <p:cNvSpPr/>
            <p:nvPr/>
          </p:nvSpPr>
          <p:spPr>
            <a:xfrm>
              <a:off x="4509366" y="5481607"/>
              <a:ext cx="1720278" cy="208976"/>
            </a:xfrm>
            <a:prstGeom prst="rect">
              <a:avLst/>
            </a:prstGeom>
            <a:solidFill>
              <a:srgbClr val="FDC3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92"/>
              <a:endParaRPr lang="en-US" sz="2400" dirty="0">
                <a:solidFill>
                  <a:prstClr val="white"/>
                </a:solidFill>
              </a:endParaRPr>
            </a:p>
          </p:txBody>
        </p:sp>
        <p:sp>
          <p:nvSpPr>
            <p:cNvPr id="7" name="Rectangle 6">
              <a:extLst>
                <a:ext uri="{FF2B5EF4-FFF2-40B4-BE49-F238E27FC236}">
                  <a16:creationId xmlns:a16="http://schemas.microsoft.com/office/drawing/2014/main" id="{23B96DC8-BD73-15A7-9832-2605AC142079}"/>
                </a:ext>
              </a:extLst>
            </p:cNvPr>
            <p:cNvSpPr/>
            <p:nvPr/>
          </p:nvSpPr>
          <p:spPr>
            <a:xfrm>
              <a:off x="1068810" y="5481597"/>
              <a:ext cx="1720278" cy="208976"/>
            </a:xfrm>
            <a:prstGeom prst="rect">
              <a:avLst/>
            </a:prstGeom>
            <a:solidFill>
              <a:srgbClr val="F186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92"/>
              <a:endParaRPr lang="en-US" sz="2400" dirty="0">
                <a:solidFill>
                  <a:prstClr val="white"/>
                </a:solidFill>
              </a:endParaRPr>
            </a:p>
          </p:txBody>
        </p:sp>
        <p:sp>
          <p:nvSpPr>
            <p:cNvPr id="8" name="Rectangle 7">
              <a:extLst>
                <a:ext uri="{FF2B5EF4-FFF2-40B4-BE49-F238E27FC236}">
                  <a16:creationId xmlns:a16="http://schemas.microsoft.com/office/drawing/2014/main" id="{74665513-9BF0-43A9-9ED2-80169C277A89}"/>
                </a:ext>
              </a:extLst>
            </p:cNvPr>
            <p:cNvSpPr/>
            <p:nvPr/>
          </p:nvSpPr>
          <p:spPr>
            <a:xfrm>
              <a:off x="-651468" y="5481598"/>
              <a:ext cx="1720278" cy="208975"/>
            </a:xfrm>
            <a:prstGeom prst="rect">
              <a:avLst/>
            </a:prstGeom>
            <a:solidFill>
              <a:srgbClr val="E644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92"/>
              <a:endParaRPr lang="en-US" sz="2400" dirty="0">
                <a:solidFill>
                  <a:prstClr val="white"/>
                </a:solidFill>
              </a:endParaRPr>
            </a:p>
          </p:txBody>
        </p:sp>
        <p:sp>
          <p:nvSpPr>
            <p:cNvPr id="9" name="Rectangle 8">
              <a:extLst>
                <a:ext uri="{FF2B5EF4-FFF2-40B4-BE49-F238E27FC236}">
                  <a16:creationId xmlns:a16="http://schemas.microsoft.com/office/drawing/2014/main" id="{C4BA978B-98B7-887A-0CB6-99D12890B154}"/>
                </a:ext>
              </a:extLst>
            </p:cNvPr>
            <p:cNvSpPr/>
            <p:nvPr/>
          </p:nvSpPr>
          <p:spPr>
            <a:xfrm>
              <a:off x="-2371746" y="5481598"/>
              <a:ext cx="1720278" cy="208975"/>
            </a:xfrm>
            <a:prstGeom prst="rect">
              <a:avLst/>
            </a:prstGeom>
            <a:solidFill>
              <a:srgbClr val="F186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92"/>
              <a:endParaRPr lang="en-US" sz="2400" dirty="0">
                <a:solidFill>
                  <a:prstClr val="white"/>
                </a:solidFill>
              </a:endParaRPr>
            </a:p>
          </p:txBody>
        </p:sp>
        <p:sp>
          <p:nvSpPr>
            <p:cNvPr id="10" name="Rectangle 9">
              <a:extLst>
                <a:ext uri="{FF2B5EF4-FFF2-40B4-BE49-F238E27FC236}">
                  <a16:creationId xmlns:a16="http://schemas.microsoft.com/office/drawing/2014/main" id="{90952BCD-6BBE-C62A-81E9-F206C8D226F3}"/>
                </a:ext>
              </a:extLst>
            </p:cNvPr>
            <p:cNvSpPr/>
            <p:nvPr/>
          </p:nvSpPr>
          <p:spPr>
            <a:xfrm>
              <a:off x="-4092024" y="5481598"/>
              <a:ext cx="1720278" cy="208975"/>
            </a:xfrm>
            <a:prstGeom prst="rect">
              <a:avLst/>
            </a:prstGeom>
            <a:solidFill>
              <a:srgbClr val="588C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92"/>
              <a:endParaRPr lang="en-US" sz="2400" dirty="0">
                <a:solidFill>
                  <a:prstClr val="white"/>
                </a:solidFill>
              </a:endParaRPr>
            </a:p>
          </p:txBody>
        </p:sp>
      </p:grpSp>
      <p:sp>
        <p:nvSpPr>
          <p:cNvPr id="11" name="Rectangle 10">
            <a:extLst>
              <a:ext uri="{FF2B5EF4-FFF2-40B4-BE49-F238E27FC236}">
                <a16:creationId xmlns:a16="http://schemas.microsoft.com/office/drawing/2014/main" id="{E1493796-BE9C-4738-171A-F9772ACA8C22}"/>
              </a:ext>
            </a:extLst>
          </p:cNvPr>
          <p:cNvSpPr/>
          <p:nvPr/>
        </p:nvSpPr>
        <p:spPr>
          <a:xfrm>
            <a:off x="198120" y="283208"/>
            <a:ext cx="11795760" cy="6464465"/>
          </a:xfrm>
          <a:prstGeom prst="rect">
            <a:avLst/>
          </a:prstGeom>
          <a:noFill/>
          <a:ln w="19050">
            <a:solidFill>
              <a:srgbClr val="588C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itle 1"/>
          <p:cNvSpPr>
            <a:spLocks noGrp="1"/>
          </p:cNvSpPr>
          <p:nvPr>
            <p:ph type="title"/>
          </p:nvPr>
        </p:nvSpPr>
        <p:spPr>
          <a:xfrm>
            <a:off x="609600" y="807789"/>
            <a:ext cx="10515600" cy="549275"/>
          </a:xfrm>
        </p:spPr>
        <p:txBody>
          <a:bodyPr>
            <a:normAutofit/>
          </a:bodyPr>
          <a:lstStyle/>
          <a:p>
            <a:r>
              <a:rPr lang="en-GB" sz="3000" b="1" dirty="0">
                <a:solidFill>
                  <a:prstClr val="black"/>
                </a:solidFill>
              </a:rPr>
              <a:t>Curriculum Context</a:t>
            </a:r>
            <a:endParaRPr lang="en-US" sz="3000" b="1" dirty="0"/>
          </a:p>
        </p:txBody>
      </p:sp>
      <p:sp>
        <p:nvSpPr>
          <p:cNvPr id="3" name="Content Placeholder 2"/>
          <p:cNvSpPr>
            <a:spLocks noGrp="1"/>
          </p:cNvSpPr>
          <p:nvPr>
            <p:ph idx="1"/>
          </p:nvPr>
        </p:nvSpPr>
        <p:spPr/>
        <p:txBody>
          <a:bodyPr>
            <a:normAutofit/>
          </a:bodyPr>
          <a:lstStyle/>
          <a:p>
            <a:pPr lvl="0"/>
            <a:r>
              <a:rPr lang="en-US" sz="1800" dirty="0">
                <a:solidFill>
                  <a:prstClr val="black"/>
                </a:solidFill>
              </a:rPr>
              <a:t>Computer Studies teaching in Pakistan usually encourages </a:t>
            </a:r>
            <a:r>
              <a:rPr lang="en-US" sz="1800" b="1" dirty="0">
                <a:solidFill>
                  <a:srgbClr val="70AD47"/>
                </a:solidFill>
              </a:rPr>
              <a:t>rote memorization </a:t>
            </a:r>
            <a:r>
              <a:rPr lang="en-US" sz="1800" dirty="0">
                <a:solidFill>
                  <a:prstClr val="black"/>
                </a:solidFill>
              </a:rPr>
              <a:t>of instructions and definitions for examinations</a:t>
            </a:r>
          </a:p>
          <a:p>
            <a:pPr lvl="0"/>
            <a:r>
              <a:rPr lang="en-GB" sz="1800" dirty="0">
                <a:solidFill>
                  <a:prstClr val="black"/>
                </a:solidFill>
              </a:rPr>
              <a:t>The </a:t>
            </a:r>
            <a:r>
              <a:rPr lang="en-GB" sz="1800" b="1" dirty="0">
                <a:solidFill>
                  <a:srgbClr val="70AD47"/>
                </a:solidFill>
              </a:rPr>
              <a:t>content is outdated </a:t>
            </a:r>
            <a:r>
              <a:rPr lang="en-GB" sz="1800" dirty="0">
                <a:solidFill>
                  <a:prstClr val="black"/>
                </a:solidFill>
              </a:rPr>
              <a:t>with focus on learning hardware connections and understanding </a:t>
            </a:r>
            <a:r>
              <a:rPr lang="en-GB" sz="1800" dirty="0" err="1">
                <a:solidFill>
                  <a:prstClr val="black"/>
                </a:solidFill>
              </a:rPr>
              <a:t>softwares</a:t>
            </a:r>
            <a:r>
              <a:rPr lang="en-GB" sz="1800" dirty="0">
                <a:solidFill>
                  <a:prstClr val="black"/>
                </a:solidFill>
              </a:rPr>
              <a:t> which are </a:t>
            </a:r>
            <a:r>
              <a:rPr lang="en-GB" sz="1800" b="1" dirty="0">
                <a:solidFill>
                  <a:srgbClr val="70AD47"/>
                </a:solidFill>
              </a:rPr>
              <a:t>not</a:t>
            </a:r>
            <a:r>
              <a:rPr lang="en-GB" sz="1800" dirty="0">
                <a:solidFill>
                  <a:prstClr val="black"/>
                </a:solidFill>
              </a:rPr>
              <a:t> the best </a:t>
            </a:r>
            <a:r>
              <a:rPr lang="en-GB" sz="1800" b="1" dirty="0">
                <a:solidFill>
                  <a:srgbClr val="70AD47"/>
                </a:solidFill>
              </a:rPr>
              <a:t>suited for 21</a:t>
            </a:r>
            <a:r>
              <a:rPr lang="en-GB" sz="1800" b="1" baseline="30000" dirty="0">
                <a:solidFill>
                  <a:srgbClr val="70AD47"/>
                </a:solidFill>
              </a:rPr>
              <a:t>st</a:t>
            </a:r>
            <a:r>
              <a:rPr lang="en-GB" sz="1800" b="1" dirty="0">
                <a:solidFill>
                  <a:srgbClr val="70AD47"/>
                </a:solidFill>
              </a:rPr>
              <a:t> century skills </a:t>
            </a:r>
            <a:r>
              <a:rPr lang="en-GB" sz="1800" dirty="0">
                <a:solidFill>
                  <a:prstClr val="black"/>
                </a:solidFill>
              </a:rPr>
              <a:t>enhancement</a:t>
            </a:r>
          </a:p>
          <a:p>
            <a:pPr lvl="0"/>
            <a:r>
              <a:rPr lang="en-GB" sz="1800" dirty="0">
                <a:solidFill>
                  <a:prstClr val="black"/>
                </a:solidFill>
              </a:rPr>
              <a:t>In some areas, </a:t>
            </a:r>
            <a:r>
              <a:rPr lang="en-GB" sz="1800" b="1" dirty="0">
                <a:solidFill>
                  <a:srgbClr val="70AD47"/>
                </a:solidFill>
              </a:rPr>
              <a:t>teachers struggle to use a computer </a:t>
            </a:r>
            <a:r>
              <a:rPr lang="en-GB" sz="1800" dirty="0">
                <a:solidFill>
                  <a:prstClr val="black"/>
                </a:solidFill>
              </a:rPr>
              <a:t>independently</a:t>
            </a:r>
          </a:p>
          <a:p>
            <a:pPr lvl="0"/>
            <a:r>
              <a:rPr lang="en-GB" sz="1800" dirty="0">
                <a:solidFill>
                  <a:prstClr val="black"/>
                </a:solidFill>
              </a:rPr>
              <a:t>Employers in Pakistan </a:t>
            </a:r>
            <a:r>
              <a:rPr lang="en-GB" sz="1800" b="1" dirty="0">
                <a:solidFill>
                  <a:srgbClr val="70AD47"/>
                </a:solidFill>
              </a:rPr>
              <a:t>struggle to find employees </a:t>
            </a:r>
            <a:r>
              <a:rPr lang="en-GB" sz="1800" dirty="0">
                <a:solidFill>
                  <a:prstClr val="black"/>
                </a:solidFill>
              </a:rPr>
              <a:t>with technological and problem solving skills </a:t>
            </a:r>
          </a:p>
          <a:p>
            <a:pPr marL="0" lvl="0" indent="0">
              <a:buNone/>
            </a:pPr>
            <a:endParaRPr lang="en-GB" sz="1800" dirty="0">
              <a:solidFill>
                <a:prstClr val="black"/>
              </a:solidFill>
            </a:endParaRPr>
          </a:p>
          <a:p>
            <a:pPr marL="0" lvl="0" indent="0" algn="ctr">
              <a:buNone/>
            </a:pPr>
            <a:r>
              <a:rPr lang="en-GB" sz="1800" i="1" dirty="0">
                <a:solidFill>
                  <a:srgbClr val="70AD47"/>
                </a:solidFill>
              </a:rPr>
              <a:t>Technology is dynamic and evolving rapidly. The tools we teach students to use today may be obsolete in ten years. It is necessary to teach students how to navigate digital tools on their own and how to use technology for solving real-world problems</a:t>
            </a:r>
            <a:endParaRPr lang="en-US" sz="1800" i="1" dirty="0">
              <a:solidFill>
                <a:srgbClr val="70AD47"/>
              </a:solidFill>
            </a:endParaRPr>
          </a:p>
          <a:p>
            <a:endParaRPr lang="en-US" sz="1800" dirty="0"/>
          </a:p>
        </p:txBody>
      </p:sp>
    </p:spTree>
    <p:extLst>
      <p:ext uri="{BB962C8B-B14F-4D97-AF65-F5344CB8AC3E}">
        <p14:creationId xmlns:p14="http://schemas.microsoft.com/office/powerpoint/2010/main" val="1861439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0" y="-1270000"/>
            <a:ext cx="12192000" cy="8128000"/>
          </a:xfrm>
          <a:prstGeom prst="rect">
            <a:avLst/>
          </a:prstGeom>
        </p:spPr>
      </p:pic>
      <p:sp>
        <p:nvSpPr>
          <p:cNvPr id="25" name="Title 1"/>
          <p:cNvSpPr txBox="1">
            <a:spLocks/>
          </p:cNvSpPr>
          <p:nvPr/>
        </p:nvSpPr>
        <p:spPr>
          <a:xfrm>
            <a:off x="7455877" y="267630"/>
            <a:ext cx="4736123" cy="5497550"/>
          </a:xfrm>
          <a:prstGeom prst="rect">
            <a:avLst/>
          </a:prstGeom>
          <a:solidFill>
            <a:schemeClr val="bg2">
              <a:lumMod val="90000"/>
              <a:alpha val="58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vert="horz" lIns="35719" tIns="17859" rIns="35719" bIns="17859" rtlCol="0" anchor="ctr">
            <a:noAutofit/>
          </a:bodyPr>
          <a:lstStyle>
            <a:defPPr>
              <a:defRPr lang="en-US"/>
            </a:defPPr>
            <a:lvl1pPr defTabSz="1097280">
              <a:lnSpc>
                <a:spcPct val="90000"/>
              </a:lnSpc>
              <a:spcBef>
                <a:spcPct val="0"/>
              </a:spcBef>
              <a:buNone/>
              <a:defRPr sz="1600" b="1">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800" b="0" dirty="0">
                <a:solidFill>
                  <a:schemeClr val="tx1"/>
                </a:solidFill>
                <a:latin typeface="+mn-lt"/>
              </a:rPr>
              <a:t>Goal:</a:t>
            </a:r>
          </a:p>
          <a:p>
            <a:pPr marL="457200" indent="-457200">
              <a:buFont typeface="Arial" panose="020B0604020202020204" pitchFamily="34" charset="0"/>
              <a:buChar char="•"/>
            </a:pPr>
            <a:r>
              <a:rPr lang="en-US" sz="2800" b="0" dirty="0">
                <a:solidFill>
                  <a:schemeClr val="tx1"/>
                </a:solidFill>
                <a:latin typeface="+mn-lt"/>
              </a:rPr>
              <a:t>To develop a comprehensive computer studies curriculum and infrastructure that enables students to use digital tools and be prepared for the computing-intensive world.</a:t>
            </a:r>
          </a:p>
          <a:p>
            <a:endParaRPr lang="en-US" sz="2800" b="0" dirty="0">
              <a:solidFill>
                <a:schemeClr val="tx1"/>
              </a:solidFill>
              <a:latin typeface="+mn-lt"/>
            </a:endParaRPr>
          </a:p>
          <a:p>
            <a:r>
              <a:rPr lang="en-US" sz="2800" b="0" dirty="0">
                <a:solidFill>
                  <a:schemeClr val="tx1"/>
                </a:solidFill>
                <a:latin typeface="+mn-lt"/>
              </a:rPr>
              <a:t>To implement the new curriculum, TCF aimed to revamp its 260 computer labs in secondary schools serving 40,000 students.</a:t>
            </a:r>
          </a:p>
        </p:txBody>
      </p:sp>
    </p:spTree>
    <p:extLst>
      <p:ext uri="{BB962C8B-B14F-4D97-AF65-F5344CB8AC3E}">
        <p14:creationId xmlns:p14="http://schemas.microsoft.com/office/powerpoint/2010/main" val="3073498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7455877" y="2372041"/>
            <a:ext cx="4736123" cy="2671226"/>
          </a:xfrm>
          <a:prstGeom prst="rect">
            <a:avLst/>
          </a:prstGeom>
          <a:solidFill>
            <a:schemeClr val="bg2">
              <a:lumMod val="90000"/>
              <a:alpha val="58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vert="horz" lIns="35719" tIns="17859" rIns="35719" bIns="17859" rtlCol="0" anchor="ctr">
            <a:noAutofit/>
          </a:bodyPr>
          <a:lstStyle>
            <a:defPPr>
              <a:defRPr lang="en-US"/>
            </a:defPPr>
            <a:lvl1pPr defTabSz="1097280">
              <a:lnSpc>
                <a:spcPct val="90000"/>
              </a:lnSpc>
              <a:spcBef>
                <a:spcPct val="0"/>
              </a:spcBef>
              <a:buNone/>
              <a:defRPr sz="1600" b="1">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800" b="0" dirty="0">
                <a:solidFill>
                  <a:schemeClr val="tx1"/>
                </a:solidFill>
                <a:latin typeface="+mn-lt"/>
              </a:rPr>
              <a:t>To develop a comprehensive computer studies curriculum and infrastructure that enables students to use digital tools and be prepared for the computing-intensive world</a:t>
            </a:r>
          </a:p>
        </p:txBody>
      </p:sp>
      <p:pic>
        <p:nvPicPr>
          <p:cNvPr id="3" name="Picture 2"/>
          <p:cNvPicPr>
            <a:picLocks noChangeAspect="1"/>
          </p:cNvPicPr>
          <p:nvPr/>
        </p:nvPicPr>
        <p:blipFill>
          <a:blip r:embed="rId3"/>
          <a:stretch>
            <a:fillRect/>
          </a:stretch>
        </p:blipFill>
        <p:spPr>
          <a:xfrm>
            <a:off x="0" y="-576782"/>
            <a:ext cx="12192000" cy="8128000"/>
          </a:xfrm>
          <a:prstGeom prst="rect">
            <a:avLst/>
          </a:prstGeom>
        </p:spPr>
      </p:pic>
      <p:sp>
        <p:nvSpPr>
          <p:cNvPr id="6" name="Title 1"/>
          <p:cNvSpPr txBox="1">
            <a:spLocks/>
          </p:cNvSpPr>
          <p:nvPr/>
        </p:nvSpPr>
        <p:spPr>
          <a:xfrm>
            <a:off x="7357409" y="-78059"/>
            <a:ext cx="4600135" cy="7161144"/>
          </a:xfrm>
          <a:prstGeom prst="rect">
            <a:avLst/>
          </a:prstGeom>
          <a:solidFill>
            <a:schemeClr val="bg2">
              <a:lumMod val="90000"/>
              <a:alpha val="58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vert="horz" lIns="35719" tIns="17859" rIns="35719" bIns="17859" rtlCol="0" anchor="ctr">
            <a:noAutofit/>
          </a:bodyPr>
          <a:lstStyle>
            <a:defPPr>
              <a:defRPr lang="en-US"/>
            </a:defPPr>
            <a:lvl1pPr defTabSz="1097280">
              <a:lnSpc>
                <a:spcPct val="90000"/>
              </a:lnSpc>
              <a:spcBef>
                <a:spcPct val="0"/>
              </a:spcBef>
              <a:buNone/>
              <a:defRPr sz="1600" b="1">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800" b="0" dirty="0">
                <a:solidFill>
                  <a:schemeClr val="tx1"/>
                </a:solidFill>
                <a:latin typeface="+mn-lt"/>
                <a:ea typeface="Ebrima"/>
                <a:cs typeface="Ebrima"/>
              </a:rPr>
              <a:t>DLP comprises of tablet-based learning and is facilitated by teaching through a large screen.</a:t>
            </a:r>
            <a:endParaRPr lang="en-US" sz="2800" dirty="0">
              <a:solidFill>
                <a:schemeClr val="tx1"/>
              </a:solidFill>
              <a:ea typeface="Ebrima"/>
              <a:cs typeface="Ebrima"/>
            </a:endParaRPr>
          </a:p>
          <a:p>
            <a:endParaRPr lang="en-US" sz="1200" b="0" dirty="0">
              <a:solidFill>
                <a:schemeClr val="tx1"/>
              </a:solidFill>
              <a:latin typeface="+mn-lt"/>
            </a:endParaRPr>
          </a:p>
          <a:p>
            <a:r>
              <a:rPr lang="en-US" sz="2800" b="0" dirty="0">
                <a:solidFill>
                  <a:schemeClr val="tx1"/>
                </a:solidFill>
                <a:latin typeface="+mn-lt"/>
              </a:rPr>
              <a:t>Key features of the curriculum:</a:t>
            </a:r>
          </a:p>
          <a:p>
            <a:endParaRPr lang="en-US" b="0" dirty="0">
              <a:solidFill>
                <a:schemeClr val="tx1"/>
              </a:solidFill>
              <a:latin typeface="+mn-lt"/>
            </a:endParaRPr>
          </a:p>
          <a:p>
            <a:r>
              <a:rPr lang="en-US" sz="2000" b="0" dirty="0">
                <a:solidFill>
                  <a:schemeClr val="tx1"/>
                </a:solidFill>
                <a:latin typeface="+mn-lt"/>
              </a:rPr>
              <a:t>                 </a:t>
            </a:r>
          </a:p>
          <a:p>
            <a:endParaRPr lang="en-US" sz="2000" b="0" dirty="0">
              <a:solidFill>
                <a:schemeClr val="tx1"/>
              </a:solidFill>
              <a:latin typeface="+mn-lt"/>
            </a:endParaRPr>
          </a:p>
          <a:p>
            <a:endParaRPr lang="en-US" sz="2800" b="0" dirty="0">
              <a:solidFill>
                <a:schemeClr val="tx1"/>
              </a:solidFill>
              <a:latin typeface="+mn-lt"/>
            </a:endParaRPr>
          </a:p>
          <a:p>
            <a:endParaRPr lang="en-US" sz="2000" b="0" dirty="0">
              <a:solidFill>
                <a:schemeClr val="tx1"/>
              </a:solidFill>
              <a:latin typeface="+mn-lt"/>
            </a:endParaRPr>
          </a:p>
          <a:p>
            <a:endParaRPr lang="en-US" sz="2000" b="0" dirty="0">
              <a:solidFill>
                <a:schemeClr val="tx1"/>
              </a:solidFill>
              <a:latin typeface="+mn-lt"/>
            </a:endParaRPr>
          </a:p>
          <a:p>
            <a:endParaRPr lang="en-US" sz="2800" b="0" dirty="0">
              <a:solidFill>
                <a:schemeClr val="tx1"/>
              </a:solidFill>
              <a:latin typeface="+mn-lt"/>
            </a:endParaRPr>
          </a:p>
          <a:p>
            <a:endParaRPr lang="en-US" sz="2800" b="0" dirty="0">
              <a:solidFill>
                <a:schemeClr val="tx1"/>
              </a:solidFill>
              <a:latin typeface="+mn-lt"/>
            </a:endParaRPr>
          </a:p>
          <a:p>
            <a:endParaRPr lang="en-US" sz="2800" b="0" dirty="0">
              <a:solidFill>
                <a:schemeClr val="tx1"/>
              </a:solidFill>
              <a:latin typeface="+mn-lt"/>
            </a:endParaRPr>
          </a:p>
          <a:p>
            <a:endParaRPr lang="en-US" sz="2800" b="0" dirty="0">
              <a:solidFill>
                <a:schemeClr val="tx1"/>
              </a:solidFill>
              <a:latin typeface="+mn-lt"/>
            </a:endParaRPr>
          </a:p>
          <a:p>
            <a:endParaRPr lang="en-US" sz="2800" b="0" dirty="0">
              <a:solidFill>
                <a:schemeClr val="tx1"/>
              </a:solidFill>
              <a:latin typeface="+mn-lt"/>
            </a:endParaRPr>
          </a:p>
          <a:p>
            <a:endParaRPr lang="en-US" sz="2800" b="0" dirty="0">
              <a:solidFill>
                <a:schemeClr val="tx1"/>
              </a:solidFill>
              <a:latin typeface="+mn-lt"/>
            </a:endParaRPr>
          </a:p>
          <a:p>
            <a:endParaRPr lang="en-US" sz="2800" b="0" dirty="0">
              <a:solidFill>
                <a:schemeClr val="tx1"/>
              </a:solidFill>
              <a:latin typeface="+mn-lt"/>
            </a:endParaRPr>
          </a:p>
          <a:p>
            <a:endParaRPr lang="en-US" sz="2800" b="0" dirty="0">
              <a:solidFill>
                <a:schemeClr val="tx1"/>
              </a:solidFill>
              <a:latin typeface="+mn-lt"/>
            </a:endParaRPr>
          </a:p>
        </p:txBody>
      </p:sp>
      <p:pic>
        <p:nvPicPr>
          <p:cNvPr id="18" name="Picture 17"/>
          <p:cNvPicPr>
            <a:picLocks noChangeAspect="1"/>
          </p:cNvPicPr>
          <p:nvPr/>
        </p:nvPicPr>
        <p:blipFill rotWithShape="1">
          <a:blip r:embed="rId4" cstate="print">
            <a:biLevel thresh="75000"/>
            <a:extLst>
              <a:ext uri="{28A0092B-C50C-407E-A947-70E740481C1C}">
                <a14:useLocalDpi xmlns:a14="http://schemas.microsoft.com/office/drawing/2010/main" val="0"/>
              </a:ext>
            </a:extLst>
          </a:blip>
          <a:srcRect b="17793"/>
          <a:stretch/>
        </p:blipFill>
        <p:spPr>
          <a:xfrm>
            <a:off x="7580530" y="2327193"/>
            <a:ext cx="715412" cy="584821"/>
          </a:xfrm>
          <a:prstGeom prst="rect">
            <a:avLst/>
          </a:prstGeom>
        </p:spPr>
      </p:pic>
      <p:pic>
        <p:nvPicPr>
          <p:cNvPr id="19" name="Picture 18"/>
          <p:cNvPicPr>
            <a:picLocks noChangeAspect="1"/>
          </p:cNvPicPr>
          <p:nvPr/>
        </p:nvPicPr>
        <p:blipFill rotWithShape="1">
          <a:blip r:embed="rId5" cstate="print">
            <a:biLevel thresh="75000"/>
            <a:extLst>
              <a:ext uri="{28A0092B-C50C-407E-A947-70E740481C1C}">
                <a14:useLocalDpi xmlns:a14="http://schemas.microsoft.com/office/drawing/2010/main" val="0"/>
              </a:ext>
            </a:extLst>
          </a:blip>
          <a:srcRect b="9455"/>
          <a:stretch/>
        </p:blipFill>
        <p:spPr>
          <a:xfrm>
            <a:off x="7580531" y="3181947"/>
            <a:ext cx="715412" cy="694839"/>
          </a:xfrm>
          <a:prstGeom prst="rect">
            <a:avLst/>
          </a:prstGeom>
        </p:spPr>
      </p:pic>
      <p:pic>
        <p:nvPicPr>
          <p:cNvPr id="20" name="Picture 19"/>
          <p:cNvPicPr>
            <a:picLocks noChangeAspect="1"/>
          </p:cNvPicPr>
          <p:nvPr/>
        </p:nvPicPr>
        <p:blipFill>
          <a:blip r:embed="rId6">
            <a:biLevel thresh="75000"/>
            <a:extLst>
              <a:ext uri="{28A0092B-C50C-407E-A947-70E740481C1C}">
                <a14:useLocalDpi xmlns:a14="http://schemas.microsoft.com/office/drawing/2010/main" val="0"/>
              </a:ext>
            </a:extLst>
          </a:blip>
          <a:stretch>
            <a:fillRect/>
          </a:stretch>
        </p:blipFill>
        <p:spPr>
          <a:xfrm>
            <a:off x="7580530" y="4132433"/>
            <a:ext cx="715412" cy="711404"/>
          </a:xfrm>
          <a:prstGeom prst="rect">
            <a:avLst/>
          </a:prstGeom>
        </p:spPr>
      </p:pic>
      <p:pic>
        <p:nvPicPr>
          <p:cNvPr id="21" name="Picture 20"/>
          <p:cNvPicPr>
            <a:picLocks noChangeAspect="1"/>
          </p:cNvPicPr>
          <p:nvPr/>
        </p:nvPicPr>
        <p:blipFill rotWithShape="1">
          <a:blip r:embed="rId7">
            <a:biLevel thresh="75000"/>
            <a:extLst>
              <a:ext uri="{28A0092B-C50C-407E-A947-70E740481C1C}">
                <a14:useLocalDpi xmlns:a14="http://schemas.microsoft.com/office/drawing/2010/main" val="0"/>
              </a:ext>
            </a:extLst>
          </a:blip>
          <a:srcRect l="52653"/>
          <a:stretch/>
        </p:blipFill>
        <p:spPr>
          <a:xfrm>
            <a:off x="7566293" y="5150789"/>
            <a:ext cx="729730" cy="579448"/>
          </a:xfrm>
          <a:prstGeom prst="rect">
            <a:avLst/>
          </a:prstGeom>
        </p:spPr>
      </p:pic>
      <p:pic>
        <p:nvPicPr>
          <p:cNvPr id="22" name="Picture 21"/>
          <p:cNvPicPr>
            <a:picLocks noChangeAspect="1"/>
          </p:cNvPicPr>
          <p:nvPr/>
        </p:nvPicPr>
        <p:blipFill rotWithShape="1">
          <a:blip r:embed="rId8" cstate="print">
            <a:biLevel thresh="75000"/>
            <a:extLst>
              <a:ext uri="{28A0092B-C50C-407E-A947-70E740481C1C}">
                <a14:useLocalDpi xmlns:a14="http://schemas.microsoft.com/office/drawing/2010/main" val="0"/>
              </a:ext>
            </a:extLst>
          </a:blip>
          <a:srcRect l="16800" r="15779"/>
          <a:stretch/>
        </p:blipFill>
        <p:spPr>
          <a:xfrm>
            <a:off x="7566293" y="6115561"/>
            <a:ext cx="729729" cy="558841"/>
          </a:xfrm>
          <a:prstGeom prst="rect">
            <a:avLst/>
          </a:prstGeom>
        </p:spPr>
      </p:pic>
      <p:sp>
        <p:nvSpPr>
          <p:cNvPr id="5" name="TextBox 4"/>
          <p:cNvSpPr txBox="1"/>
          <p:nvPr/>
        </p:nvSpPr>
        <p:spPr>
          <a:xfrm>
            <a:off x="8291934" y="2500126"/>
            <a:ext cx="2320099" cy="369332"/>
          </a:xfrm>
          <a:prstGeom prst="rect">
            <a:avLst/>
          </a:prstGeom>
          <a:noFill/>
        </p:spPr>
        <p:txBody>
          <a:bodyPr wrap="square" rtlCol="0">
            <a:spAutoFit/>
          </a:bodyPr>
          <a:lstStyle/>
          <a:p>
            <a:r>
              <a:rPr lang="en-US" dirty="0"/>
              <a:t>Bilingual Textbooks</a:t>
            </a:r>
          </a:p>
        </p:txBody>
      </p:sp>
      <p:sp>
        <p:nvSpPr>
          <p:cNvPr id="24" name="TextBox 23"/>
          <p:cNvSpPr txBox="1"/>
          <p:nvPr/>
        </p:nvSpPr>
        <p:spPr>
          <a:xfrm>
            <a:off x="8303656" y="3398115"/>
            <a:ext cx="2320099" cy="369332"/>
          </a:xfrm>
          <a:prstGeom prst="rect">
            <a:avLst/>
          </a:prstGeom>
          <a:noFill/>
        </p:spPr>
        <p:txBody>
          <a:bodyPr wrap="square" rtlCol="0">
            <a:spAutoFit/>
          </a:bodyPr>
          <a:lstStyle/>
          <a:p>
            <a:r>
              <a:rPr lang="en-US" dirty="0"/>
              <a:t>Scripted Textbooks</a:t>
            </a:r>
          </a:p>
        </p:txBody>
      </p:sp>
      <p:sp>
        <p:nvSpPr>
          <p:cNvPr id="26" name="TextBox 25"/>
          <p:cNvSpPr txBox="1"/>
          <p:nvPr/>
        </p:nvSpPr>
        <p:spPr>
          <a:xfrm>
            <a:off x="8315378" y="4352375"/>
            <a:ext cx="2898749" cy="369332"/>
          </a:xfrm>
          <a:prstGeom prst="rect">
            <a:avLst/>
          </a:prstGeom>
          <a:noFill/>
        </p:spPr>
        <p:txBody>
          <a:bodyPr wrap="square" rtlCol="0">
            <a:spAutoFit/>
          </a:bodyPr>
          <a:lstStyle/>
          <a:p>
            <a:r>
              <a:rPr lang="en-US" dirty="0"/>
              <a:t>Teacher Capacity Building </a:t>
            </a:r>
          </a:p>
        </p:txBody>
      </p:sp>
      <p:sp>
        <p:nvSpPr>
          <p:cNvPr id="27" name="TextBox 26"/>
          <p:cNvSpPr txBox="1"/>
          <p:nvPr/>
        </p:nvSpPr>
        <p:spPr>
          <a:xfrm>
            <a:off x="8327100" y="5278497"/>
            <a:ext cx="2898749" cy="369332"/>
          </a:xfrm>
          <a:prstGeom prst="rect">
            <a:avLst/>
          </a:prstGeom>
          <a:noFill/>
        </p:spPr>
        <p:txBody>
          <a:bodyPr wrap="square" rtlCol="0">
            <a:spAutoFit/>
          </a:bodyPr>
          <a:lstStyle/>
          <a:p>
            <a:r>
              <a:rPr lang="en-US" dirty="0"/>
              <a:t>Coding from Scratch</a:t>
            </a:r>
          </a:p>
        </p:txBody>
      </p:sp>
      <p:sp>
        <p:nvSpPr>
          <p:cNvPr id="28" name="TextBox 27"/>
          <p:cNvSpPr txBox="1"/>
          <p:nvPr/>
        </p:nvSpPr>
        <p:spPr>
          <a:xfrm>
            <a:off x="8324755" y="6232758"/>
            <a:ext cx="2898749" cy="369332"/>
          </a:xfrm>
          <a:prstGeom prst="rect">
            <a:avLst/>
          </a:prstGeom>
          <a:noFill/>
        </p:spPr>
        <p:txBody>
          <a:bodyPr wrap="square" rtlCol="0">
            <a:spAutoFit/>
          </a:bodyPr>
          <a:lstStyle/>
          <a:p>
            <a:r>
              <a:rPr lang="en-US" dirty="0"/>
              <a:t>MS Office Skills</a:t>
            </a:r>
          </a:p>
        </p:txBody>
      </p:sp>
    </p:spTree>
    <p:extLst>
      <p:ext uri="{BB962C8B-B14F-4D97-AF65-F5344CB8AC3E}">
        <p14:creationId xmlns:p14="http://schemas.microsoft.com/office/powerpoint/2010/main" val="2677623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630AE3B-07CB-3228-0AB9-17D3070508D4}"/>
              </a:ext>
            </a:extLst>
          </p:cNvPr>
          <p:cNvGrpSpPr/>
          <p:nvPr/>
        </p:nvGrpSpPr>
        <p:grpSpPr>
          <a:xfrm flipV="1">
            <a:off x="198120" y="6564793"/>
            <a:ext cx="11795760" cy="182880"/>
            <a:chOff x="-4092024" y="5481597"/>
            <a:chExt cx="10321668" cy="208997"/>
          </a:xfrm>
        </p:grpSpPr>
        <p:sp>
          <p:nvSpPr>
            <p:cNvPr id="5" name="Rectangle 4">
              <a:extLst>
                <a:ext uri="{FF2B5EF4-FFF2-40B4-BE49-F238E27FC236}">
                  <a16:creationId xmlns:a16="http://schemas.microsoft.com/office/drawing/2014/main" id="{BF93BFCE-EE06-4A4C-B9F1-FA6735FB5532}"/>
                </a:ext>
              </a:extLst>
            </p:cNvPr>
            <p:cNvSpPr/>
            <p:nvPr/>
          </p:nvSpPr>
          <p:spPr>
            <a:xfrm>
              <a:off x="2789088" y="5481618"/>
              <a:ext cx="1720278" cy="208976"/>
            </a:xfrm>
            <a:prstGeom prst="rect">
              <a:avLst/>
            </a:prstGeom>
            <a:solidFill>
              <a:srgbClr val="5A8E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92"/>
              <a:endParaRPr lang="en-US" sz="2400" dirty="0">
                <a:solidFill>
                  <a:prstClr val="white"/>
                </a:solidFill>
              </a:endParaRPr>
            </a:p>
          </p:txBody>
        </p:sp>
        <p:sp>
          <p:nvSpPr>
            <p:cNvPr id="6" name="Rectangle 5">
              <a:extLst>
                <a:ext uri="{FF2B5EF4-FFF2-40B4-BE49-F238E27FC236}">
                  <a16:creationId xmlns:a16="http://schemas.microsoft.com/office/drawing/2014/main" id="{88CAABDE-18CA-D07D-ADBC-7292425180C9}"/>
                </a:ext>
              </a:extLst>
            </p:cNvPr>
            <p:cNvSpPr/>
            <p:nvPr/>
          </p:nvSpPr>
          <p:spPr>
            <a:xfrm>
              <a:off x="4509366" y="5481607"/>
              <a:ext cx="1720278" cy="208976"/>
            </a:xfrm>
            <a:prstGeom prst="rect">
              <a:avLst/>
            </a:prstGeom>
            <a:solidFill>
              <a:srgbClr val="FDC3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92"/>
              <a:endParaRPr lang="en-US" sz="2400" dirty="0">
                <a:solidFill>
                  <a:prstClr val="white"/>
                </a:solidFill>
              </a:endParaRPr>
            </a:p>
          </p:txBody>
        </p:sp>
        <p:sp>
          <p:nvSpPr>
            <p:cNvPr id="7" name="Rectangle 6">
              <a:extLst>
                <a:ext uri="{FF2B5EF4-FFF2-40B4-BE49-F238E27FC236}">
                  <a16:creationId xmlns:a16="http://schemas.microsoft.com/office/drawing/2014/main" id="{23B96DC8-BD73-15A7-9832-2605AC142079}"/>
                </a:ext>
              </a:extLst>
            </p:cNvPr>
            <p:cNvSpPr/>
            <p:nvPr/>
          </p:nvSpPr>
          <p:spPr>
            <a:xfrm>
              <a:off x="1068810" y="5481597"/>
              <a:ext cx="1720278" cy="208976"/>
            </a:xfrm>
            <a:prstGeom prst="rect">
              <a:avLst/>
            </a:prstGeom>
            <a:solidFill>
              <a:srgbClr val="F186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92"/>
              <a:endParaRPr lang="en-US" sz="2400" dirty="0">
                <a:solidFill>
                  <a:prstClr val="white"/>
                </a:solidFill>
              </a:endParaRPr>
            </a:p>
          </p:txBody>
        </p:sp>
        <p:sp>
          <p:nvSpPr>
            <p:cNvPr id="8" name="Rectangle 7">
              <a:extLst>
                <a:ext uri="{FF2B5EF4-FFF2-40B4-BE49-F238E27FC236}">
                  <a16:creationId xmlns:a16="http://schemas.microsoft.com/office/drawing/2014/main" id="{74665513-9BF0-43A9-9ED2-80169C277A89}"/>
                </a:ext>
              </a:extLst>
            </p:cNvPr>
            <p:cNvSpPr/>
            <p:nvPr/>
          </p:nvSpPr>
          <p:spPr>
            <a:xfrm>
              <a:off x="-651468" y="5481598"/>
              <a:ext cx="1720278" cy="208975"/>
            </a:xfrm>
            <a:prstGeom prst="rect">
              <a:avLst/>
            </a:prstGeom>
            <a:solidFill>
              <a:srgbClr val="E644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92"/>
              <a:endParaRPr lang="en-US" sz="2400" dirty="0">
                <a:solidFill>
                  <a:prstClr val="white"/>
                </a:solidFill>
              </a:endParaRPr>
            </a:p>
          </p:txBody>
        </p:sp>
        <p:sp>
          <p:nvSpPr>
            <p:cNvPr id="9" name="Rectangle 8">
              <a:extLst>
                <a:ext uri="{FF2B5EF4-FFF2-40B4-BE49-F238E27FC236}">
                  <a16:creationId xmlns:a16="http://schemas.microsoft.com/office/drawing/2014/main" id="{C4BA978B-98B7-887A-0CB6-99D12890B154}"/>
                </a:ext>
              </a:extLst>
            </p:cNvPr>
            <p:cNvSpPr/>
            <p:nvPr/>
          </p:nvSpPr>
          <p:spPr>
            <a:xfrm>
              <a:off x="-2371746" y="5481598"/>
              <a:ext cx="1720278" cy="208975"/>
            </a:xfrm>
            <a:prstGeom prst="rect">
              <a:avLst/>
            </a:prstGeom>
            <a:solidFill>
              <a:srgbClr val="F186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92"/>
              <a:endParaRPr lang="en-US" sz="2400" dirty="0">
                <a:solidFill>
                  <a:prstClr val="white"/>
                </a:solidFill>
              </a:endParaRPr>
            </a:p>
          </p:txBody>
        </p:sp>
        <p:sp>
          <p:nvSpPr>
            <p:cNvPr id="10" name="Rectangle 9">
              <a:extLst>
                <a:ext uri="{FF2B5EF4-FFF2-40B4-BE49-F238E27FC236}">
                  <a16:creationId xmlns:a16="http://schemas.microsoft.com/office/drawing/2014/main" id="{90952BCD-6BBE-C62A-81E9-F206C8D226F3}"/>
                </a:ext>
              </a:extLst>
            </p:cNvPr>
            <p:cNvSpPr/>
            <p:nvPr/>
          </p:nvSpPr>
          <p:spPr>
            <a:xfrm>
              <a:off x="-4092024" y="5481598"/>
              <a:ext cx="1720278" cy="208975"/>
            </a:xfrm>
            <a:prstGeom prst="rect">
              <a:avLst/>
            </a:prstGeom>
            <a:solidFill>
              <a:srgbClr val="588C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92"/>
              <a:endParaRPr lang="en-US" sz="2400" dirty="0">
                <a:solidFill>
                  <a:prstClr val="white"/>
                </a:solidFill>
              </a:endParaRPr>
            </a:p>
          </p:txBody>
        </p:sp>
      </p:grpSp>
      <p:sp>
        <p:nvSpPr>
          <p:cNvPr id="2" name="Title 1"/>
          <p:cNvSpPr>
            <a:spLocks noGrp="1"/>
          </p:cNvSpPr>
          <p:nvPr>
            <p:ph type="title"/>
          </p:nvPr>
        </p:nvSpPr>
        <p:spPr>
          <a:xfrm>
            <a:off x="609600" y="618879"/>
            <a:ext cx="10972800" cy="1143000"/>
          </a:xfrm>
        </p:spPr>
        <p:txBody>
          <a:bodyPr>
            <a:normAutofit/>
          </a:bodyPr>
          <a:lstStyle/>
          <a:p>
            <a:pPr algn="l"/>
            <a:r>
              <a:rPr lang="en-GB" sz="3000" b="1" dirty="0">
                <a:latin typeface="Calibri Light" panose="020F0302020204030204" pitchFamily="34" charset="0"/>
                <a:cs typeface="Calibri Light" panose="020F0302020204030204" pitchFamily="34" charset="0"/>
              </a:rPr>
              <a:t>Important Components of the Digital Literacy Programme</a:t>
            </a:r>
            <a:endParaRPr lang="en-US" sz="30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609600" y="1981200"/>
            <a:ext cx="10972800" cy="4144969"/>
          </a:xfrm>
        </p:spPr>
        <p:txBody>
          <a:bodyPr>
            <a:normAutofit/>
          </a:bodyPr>
          <a:lstStyle/>
          <a:p>
            <a:r>
              <a:rPr lang="en-US" sz="2000" dirty="0"/>
              <a:t>Students are able to develop their 21</a:t>
            </a:r>
            <a:r>
              <a:rPr lang="en-US" sz="2000" baseline="30000" dirty="0"/>
              <a:t>st</a:t>
            </a:r>
            <a:r>
              <a:rPr lang="en-US" sz="2000" dirty="0"/>
              <a:t> century </a:t>
            </a:r>
            <a:r>
              <a:rPr lang="en-US" sz="2000" b="1" dirty="0"/>
              <a:t>tinkering skills </a:t>
            </a:r>
            <a:r>
              <a:rPr lang="en-US" sz="2000" dirty="0"/>
              <a:t>(learning, exploring and becoming comfortable with technology), </a:t>
            </a:r>
            <a:r>
              <a:rPr lang="en-US" sz="2000" b="1" dirty="0"/>
              <a:t>logical thinking skills </a:t>
            </a:r>
            <a:r>
              <a:rPr lang="en-US" sz="2000" dirty="0"/>
              <a:t>(develop problem solving skills &amp; pipeline logical reasoning) </a:t>
            </a:r>
            <a:r>
              <a:rPr lang="en-US" sz="2000" b="1" dirty="0"/>
              <a:t>and programming skills </a:t>
            </a:r>
            <a:r>
              <a:rPr lang="en-US" sz="2000" dirty="0"/>
              <a:t>(design digital solutions to problems)</a:t>
            </a:r>
            <a:endParaRPr lang="en-US" sz="2000" b="1" dirty="0"/>
          </a:p>
          <a:p>
            <a:pPr lvl="0"/>
            <a:r>
              <a:rPr lang="en-US" sz="2000" dirty="0"/>
              <a:t>Opportunity for </a:t>
            </a:r>
            <a:r>
              <a:rPr lang="en-US" sz="2000" b="1" dirty="0"/>
              <a:t>individual practice </a:t>
            </a:r>
            <a:r>
              <a:rPr lang="en-US" sz="2000" dirty="0"/>
              <a:t>compared to the group practice that students get in the current computer labs which are set up</a:t>
            </a:r>
          </a:p>
          <a:p>
            <a:r>
              <a:rPr lang="en-GB" sz="2000" dirty="0"/>
              <a:t>Tablet can provide an </a:t>
            </a:r>
            <a:r>
              <a:rPr lang="en-GB" sz="2000" b="1" dirty="0"/>
              <a:t>opportunity for 1-1 learning </a:t>
            </a:r>
            <a:r>
              <a:rPr lang="en-GB" sz="2000" dirty="0"/>
              <a:t>across critical subjects beyond DLP within the secondary schools</a:t>
            </a:r>
            <a:r>
              <a:rPr lang="en-US" sz="2000" dirty="0"/>
              <a:t> </a:t>
            </a:r>
          </a:p>
          <a:p>
            <a:r>
              <a:rPr lang="en-US" sz="2000" b="1" dirty="0"/>
              <a:t>Repair downtime will be minimal </a:t>
            </a:r>
            <a:r>
              <a:rPr lang="en-US" sz="2000" dirty="0"/>
              <a:t>as the tablet is more quickly replaceable than resolving issues for non-functioning computers</a:t>
            </a:r>
          </a:p>
          <a:p>
            <a:r>
              <a:rPr lang="en-US" sz="2000" dirty="0"/>
              <a:t>Cross-curriculum link with other subjects, especially Mathematics &amp; Science</a:t>
            </a:r>
          </a:p>
          <a:p>
            <a:endParaRPr lang="en-US" sz="1800" dirty="0"/>
          </a:p>
        </p:txBody>
      </p:sp>
    </p:spTree>
    <p:extLst>
      <p:ext uri="{BB962C8B-B14F-4D97-AF65-F5344CB8AC3E}">
        <p14:creationId xmlns:p14="http://schemas.microsoft.com/office/powerpoint/2010/main" val="465319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630AE3B-07CB-3228-0AB9-17D3070508D4}"/>
              </a:ext>
            </a:extLst>
          </p:cNvPr>
          <p:cNvGrpSpPr/>
          <p:nvPr/>
        </p:nvGrpSpPr>
        <p:grpSpPr>
          <a:xfrm flipV="1">
            <a:off x="198120" y="6564793"/>
            <a:ext cx="11795760" cy="182880"/>
            <a:chOff x="-4092024" y="5481597"/>
            <a:chExt cx="10321668" cy="208997"/>
          </a:xfrm>
        </p:grpSpPr>
        <p:sp>
          <p:nvSpPr>
            <p:cNvPr id="5" name="Rectangle 4">
              <a:extLst>
                <a:ext uri="{FF2B5EF4-FFF2-40B4-BE49-F238E27FC236}">
                  <a16:creationId xmlns:a16="http://schemas.microsoft.com/office/drawing/2014/main" id="{BF93BFCE-EE06-4A4C-B9F1-FA6735FB5532}"/>
                </a:ext>
              </a:extLst>
            </p:cNvPr>
            <p:cNvSpPr/>
            <p:nvPr/>
          </p:nvSpPr>
          <p:spPr>
            <a:xfrm>
              <a:off x="2789088" y="5481618"/>
              <a:ext cx="1720278" cy="208976"/>
            </a:xfrm>
            <a:prstGeom prst="rect">
              <a:avLst/>
            </a:prstGeom>
            <a:solidFill>
              <a:srgbClr val="5A8E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92"/>
              <a:endParaRPr lang="en-US" sz="2400" dirty="0">
                <a:solidFill>
                  <a:prstClr val="white"/>
                </a:solidFill>
              </a:endParaRPr>
            </a:p>
          </p:txBody>
        </p:sp>
        <p:sp>
          <p:nvSpPr>
            <p:cNvPr id="6" name="Rectangle 5">
              <a:extLst>
                <a:ext uri="{FF2B5EF4-FFF2-40B4-BE49-F238E27FC236}">
                  <a16:creationId xmlns:a16="http://schemas.microsoft.com/office/drawing/2014/main" id="{88CAABDE-18CA-D07D-ADBC-7292425180C9}"/>
                </a:ext>
              </a:extLst>
            </p:cNvPr>
            <p:cNvSpPr/>
            <p:nvPr/>
          </p:nvSpPr>
          <p:spPr>
            <a:xfrm>
              <a:off x="4509366" y="5481607"/>
              <a:ext cx="1720278" cy="208976"/>
            </a:xfrm>
            <a:prstGeom prst="rect">
              <a:avLst/>
            </a:prstGeom>
            <a:solidFill>
              <a:srgbClr val="FDC3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92"/>
              <a:endParaRPr lang="en-US" sz="2400" dirty="0">
                <a:solidFill>
                  <a:prstClr val="white"/>
                </a:solidFill>
              </a:endParaRPr>
            </a:p>
          </p:txBody>
        </p:sp>
        <p:sp>
          <p:nvSpPr>
            <p:cNvPr id="7" name="Rectangle 6">
              <a:extLst>
                <a:ext uri="{FF2B5EF4-FFF2-40B4-BE49-F238E27FC236}">
                  <a16:creationId xmlns:a16="http://schemas.microsoft.com/office/drawing/2014/main" id="{23B96DC8-BD73-15A7-9832-2605AC142079}"/>
                </a:ext>
              </a:extLst>
            </p:cNvPr>
            <p:cNvSpPr/>
            <p:nvPr/>
          </p:nvSpPr>
          <p:spPr>
            <a:xfrm>
              <a:off x="1068810" y="5481597"/>
              <a:ext cx="1720278" cy="208976"/>
            </a:xfrm>
            <a:prstGeom prst="rect">
              <a:avLst/>
            </a:prstGeom>
            <a:solidFill>
              <a:srgbClr val="F186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92"/>
              <a:endParaRPr lang="en-US" sz="2400" dirty="0">
                <a:solidFill>
                  <a:prstClr val="white"/>
                </a:solidFill>
              </a:endParaRPr>
            </a:p>
          </p:txBody>
        </p:sp>
        <p:sp>
          <p:nvSpPr>
            <p:cNvPr id="8" name="Rectangle 7">
              <a:extLst>
                <a:ext uri="{FF2B5EF4-FFF2-40B4-BE49-F238E27FC236}">
                  <a16:creationId xmlns:a16="http://schemas.microsoft.com/office/drawing/2014/main" id="{74665513-9BF0-43A9-9ED2-80169C277A89}"/>
                </a:ext>
              </a:extLst>
            </p:cNvPr>
            <p:cNvSpPr/>
            <p:nvPr/>
          </p:nvSpPr>
          <p:spPr>
            <a:xfrm>
              <a:off x="-651468" y="5481598"/>
              <a:ext cx="1720278" cy="208975"/>
            </a:xfrm>
            <a:prstGeom prst="rect">
              <a:avLst/>
            </a:prstGeom>
            <a:solidFill>
              <a:srgbClr val="E644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92"/>
              <a:endParaRPr lang="en-US" sz="2400" dirty="0">
                <a:solidFill>
                  <a:prstClr val="white"/>
                </a:solidFill>
              </a:endParaRPr>
            </a:p>
          </p:txBody>
        </p:sp>
        <p:sp>
          <p:nvSpPr>
            <p:cNvPr id="9" name="Rectangle 8">
              <a:extLst>
                <a:ext uri="{FF2B5EF4-FFF2-40B4-BE49-F238E27FC236}">
                  <a16:creationId xmlns:a16="http://schemas.microsoft.com/office/drawing/2014/main" id="{C4BA978B-98B7-887A-0CB6-99D12890B154}"/>
                </a:ext>
              </a:extLst>
            </p:cNvPr>
            <p:cNvSpPr/>
            <p:nvPr/>
          </p:nvSpPr>
          <p:spPr>
            <a:xfrm>
              <a:off x="-2371746" y="5481598"/>
              <a:ext cx="1720278" cy="208975"/>
            </a:xfrm>
            <a:prstGeom prst="rect">
              <a:avLst/>
            </a:prstGeom>
            <a:solidFill>
              <a:srgbClr val="F186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92"/>
              <a:endParaRPr lang="en-US" sz="2400" dirty="0">
                <a:solidFill>
                  <a:prstClr val="white"/>
                </a:solidFill>
              </a:endParaRPr>
            </a:p>
          </p:txBody>
        </p:sp>
        <p:sp>
          <p:nvSpPr>
            <p:cNvPr id="10" name="Rectangle 9">
              <a:extLst>
                <a:ext uri="{FF2B5EF4-FFF2-40B4-BE49-F238E27FC236}">
                  <a16:creationId xmlns:a16="http://schemas.microsoft.com/office/drawing/2014/main" id="{90952BCD-6BBE-C62A-81E9-F206C8D226F3}"/>
                </a:ext>
              </a:extLst>
            </p:cNvPr>
            <p:cNvSpPr/>
            <p:nvPr/>
          </p:nvSpPr>
          <p:spPr>
            <a:xfrm>
              <a:off x="-4092024" y="5481598"/>
              <a:ext cx="1720278" cy="208975"/>
            </a:xfrm>
            <a:prstGeom prst="rect">
              <a:avLst/>
            </a:prstGeom>
            <a:solidFill>
              <a:srgbClr val="588C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92"/>
              <a:endParaRPr lang="en-US" sz="2400" dirty="0">
                <a:solidFill>
                  <a:prstClr val="white"/>
                </a:solidFill>
              </a:endParaRPr>
            </a:p>
          </p:txBody>
        </p:sp>
      </p:grpSp>
      <p:sp>
        <p:nvSpPr>
          <p:cNvPr id="2" name="Title 1"/>
          <p:cNvSpPr>
            <a:spLocks noGrp="1"/>
          </p:cNvSpPr>
          <p:nvPr>
            <p:ph type="title"/>
          </p:nvPr>
        </p:nvSpPr>
        <p:spPr>
          <a:xfrm>
            <a:off x="610391" y="-51922"/>
            <a:ext cx="10972800" cy="594930"/>
          </a:xfrm>
        </p:spPr>
        <p:txBody>
          <a:bodyPr>
            <a:normAutofit/>
          </a:bodyPr>
          <a:lstStyle/>
          <a:p>
            <a:pPr algn="l"/>
            <a:r>
              <a:rPr lang="en-GB" sz="3000" b="1" dirty="0">
                <a:latin typeface="Calibri Light" panose="020F0302020204030204" pitchFamily="34" charset="0"/>
                <a:cs typeface="Calibri Light" panose="020F0302020204030204" pitchFamily="34" charset="0"/>
              </a:rPr>
              <a:t>6 Strands of TCF’s Digital Literacy Programme</a:t>
            </a:r>
            <a:endParaRPr lang="en-US" sz="3000" b="1" dirty="0">
              <a:latin typeface="Calibri Light" panose="020F0302020204030204" pitchFamily="34" charset="0"/>
              <a:cs typeface="Calibri Light" panose="020F0302020204030204" pitchFamily="34" charset="0"/>
            </a:endParaRPr>
          </a:p>
        </p:txBody>
      </p:sp>
      <p:graphicFrame>
        <p:nvGraphicFramePr>
          <p:cNvPr id="12" name="Diagram 11"/>
          <p:cNvGraphicFramePr/>
          <p:nvPr>
            <p:extLst>
              <p:ext uri="{D42A27DB-BD31-4B8C-83A1-F6EECF244321}">
                <p14:modId xmlns:p14="http://schemas.microsoft.com/office/powerpoint/2010/main" val="62862391"/>
              </p:ext>
            </p:extLst>
          </p:nvPr>
        </p:nvGraphicFramePr>
        <p:xfrm>
          <a:off x="605001" y="692639"/>
          <a:ext cx="10825242" cy="5675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11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140DFE15-A039-4A9D-A65D-563072C870B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dgm id="{442F1F25-E10B-48C1-895D-48762FAFA02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graphicEl>
                                              <a:dgm id="{142853B9-33EB-4757-9FA9-94AA893767B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graphicEl>
                                              <a:dgm id="{54464D25-3ACA-4CE4-937C-48DDFA90BF2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graphicEl>
                                              <a:dgm id="{3EB8C106-C329-4DB9-A0DE-F1F1370F5BE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graphicEl>
                                              <a:dgm id="{5BAD3BAD-43D2-4DDA-B1E1-AACE6F002EE0}"/>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graphicEl>
                                              <a:dgm id="{48E7DC44-0339-44F1-AF33-9CFD1F6BFC9F}"/>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graphicEl>
                                              <a:dgm id="{C71A019C-AFFE-4BD1-8E75-A999F20AB8C6}"/>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graphicEl>
                                              <a:dgm id="{17312ADA-AAD0-4A82-BE9E-CC0BBEBD3D01}"/>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graphicEl>
                                              <a:dgm id="{3B0C8077-644E-4FB4-8C7C-8D76A39A3A97}"/>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graphicEl>
                                              <a:dgm id="{12D66B87-E01F-4857-AE93-B2BACE9E56F3}"/>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graphicEl>
                                              <a:dgm id="{CAFB2847-7B04-4564-A319-93954827187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630AE3B-07CB-3228-0AB9-17D3070508D4}"/>
              </a:ext>
            </a:extLst>
          </p:cNvPr>
          <p:cNvGrpSpPr/>
          <p:nvPr/>
        </p:nvGrpSpPr>
        <p:grpSpPr>
          <a:xfrm flipV="1">
            <a:off x="198120" y="6564793"/>
            <a:ext cx="11795760" cy="182880"/>
            <a:chOff x="-4092024" y="5481597"/>
            <a:chExt cx="10321668" cy="208997"/>
          </a:xfrm>
        </p:grpSpPr>
        <p:sp>
          <p:nvSpPr>
            <p:cNvPr id="5" name="Rectangle 4">
              <a:extLst>
                <a:ext uri="{FF2B5EF4-FFF2-40B4-BE49-F238E27FC236}">
                  <a16:creationId xmlns:a16="http://schemas.microsoft.com/office/drawing/2014/main" id="{BF93BFCE-EE06-4A4C-B9F1-FA6735FB5532}"/>
                </a:ext>
              </a:extLst>
            </p:cNvPr>
            <p:cNvSpPr/>
            <p:nvPr/>
          </p:nvSpPr>
          <p:spPr>
            <a:xfrm>
              <a:off x="2789088" y="5481618"/>
              <a:ext cx="1720278" cy="208976"/>
            </a:xfrm>
            <a:prstGeom prst="rect">
              <a:avLst/>
            </a:prstGeom>
            <a:solidFill>
              <a:srgbClr val="5A8E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92"/>
              <a:endParaRPr lang="en-US" sz="2400" dirty="0">
                <a:solidFill>
                  <a:prstClr val="white"/>
                </a:solidFill>
              </a:endParaRPr>
            </a:p>
          </p:txBody>
        </p:sp>
        <p:sp>
          <p:nvSpPr>
            <p:cNvPr id="6" name="Rectangle 5">
              <a:extLst>
                <a:ext uri="{FF2B5EF4-FFF2-40B4-BE49-F238E27FC236}">
                  <a16:creationId xmlns:a16="http://schemas.microsoft.com/office/drawing/2014/main" id="{88CAABDE-18CA-D07D-ADBC-7292425180C9}"/>
                </a:ext>
              </a:extLst>
            </p:cNvPr>
            <p:cNvSpPr/>
            <p:nvPr/>
          </p:nvSpPr>
          <p:spPr>
            <a:xfrm>
              <a:off x="4509366" y="5481607"/>
              <a:ext cx="1720278" cy="208976"/>
            </a:xfrm>
            <a:prstGeom prst="rect">
              <a:avLst/>
            </a:prstGeom>
            <a:solidFill>
              <a:srgbClr val="FDC3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92"/>
              <a:endParaRPr lang="en-US" sz="2400" dirty="0">
                <a:solidFill>
                  <a:prstClr val="white"/>
                </a:solidFill>
              </a:endParaRPr>
            </a:p>
          </p:txBody>
        </p:sp>
        <p:sp>
          <p:nvSpPr>
            <p:cNvPr id="7" name="Rectangle 6">
              <a:extLst>
                <a:ext uri="{FF2B5EF4-FFF2-40B4-BE49-F238E27FC236}">
                  <a16:creationId xmlns:a16="http://schemas.microsoft.com/office/drawing/2014/main" id="{23B96DC8-BD73-15A7-9832-2605AC142079}"/>
                </a:ext>
              </a:extLst>
            </p:cNvPr>
            <p:cNvSpPr/>
            <p:nvPr/>
          </p:nvSpPr>
          <p:spPr>
            <a:xfrm>
              <a:off x="1068810" y="5481597"/>
              <a:ext cx="1720278" cy="208976"/>
            </a:xfrm>
            <a:prstGeom prst="rect">
              <a:avLst/>
            </a:prstGeom>
            <a:solidFill>
              <a:srgbClr val="F186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92"/>
              <a:endParaRPr lang="en-US" sz="2400" dirty="0">
                <a:solidFill>
                  <a:prstClr val="white"/>
                </a:solidFill>
              </a:endParaRPr>
            </a:p>
          </p:txBody>
        </p:sp>
        <p:sp>
          <p:nvSpPr>
            <p:cNvPr id="8" name="Rectangle 7">
              <a:extLst>
                <a:ext uri="{FF2B5EF4-FFF2-40B4-BE49-F238E27FC236}">
                  <a16:creationId xmlns:a16="http://schemas.microsoft.com/office/drawing/2014/main" id="{74665513-9BF0-43A9-9ED2-80169C277A89}"/>
                </a:ext>
              </a:extLst>
            </p:cNvPr>
            <p:cNvSpPr/>
            <p:nvPr/>
          </p:nvSpPr>
          <p:spPr>
            <a:xfrm>
              <a:off x="-651468" y="5481598"/>
              <a:ext cx="1720278" cy="208975"/>
            </a:xfrm>
            <a:prstGeom prst="rect">
              <a:avLst/>
            </a:prstGeom>
            <a:solidFill>
              <a:srgbClr val="E644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92"/>
              <a:endParaRPr lang="en-US" sz="2400" dirty="0">
                <a:solidFill>
                  <a:prstClr val="white"/>
                </a:solidFill>
              </a:endParaRPr>
            </a:p>
          </p:txBody>
        </p:sp>
        <p:sp>
          <p:nvSpPr>
            <p:cNvPr id="9" name="Rectangle 8">
              <a:extLst>
                <a:ext uri="{FF2B5EF4-FFF2-40B4-BE49-F238E27FC236}">
                  <a16:creationId xmlns:a16="http://schemas.microsoft.com/office/drawing/2014/main" id="{C4BA978B-98B7-887A-0CB6-99D12890B154}"/>
                </a:ext>
              </a:extLst>
            </p:cNvPr>
            <p:cNvSpPr/>
            <p:nvPr/>
          </p:nvSpPr>
          <p:spPr>
            <a:xfrm>
              <a:off x="-2371746" y="5481598"/>
              <a:ext cx="1720278" cy="208975"/>
            </a:xfrm>
            <a:prstGeom prst="rect">
              <a:avLst/>
            </a:prstGeom>
            <a:solidFill>
              <a:srgbClr val="F186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92"/>
              <a:endParaRPr lang="en-US" sz="2400" dirty="0">
                <a:solidFill>
                  <a:prstClr val="white"/>
                </a:solidFill>
              </a:endParaRPr>
            </a:p>
          </p:txBody>
        </p:sp>
        <p:sp>
          <p:nvSpPr>
            <p:cNvPr id="10" name="Rectangle 9">
              <a:extLst>
                <a:ext uri="{FF2B5EF4-FFF2-40B4-BE49-F238E27FC236}">
                  <a16:creationId xmlns:a16="http://schemas.microsoft.com/office/drawing/2014/main" id="{90952BCD-6BBE-C62A-81E9-F206C8D226F3}"/>
                </a:ext>
              </a:extLst>
            </p:cNvPr>
            <p:cNvSpPr/>
            <p:nvPr/>
          </p:nvSpPr>
          <p:spPr>
            <a:xfrm>
              <a:off x="-4092024" y="5481598"/>
              <a:ext cx="1720278" cy="208975"/>
            </a:xfrm>
            <a:prstGeom prst="rect">
              <a:avLst/>
            </a:prstGeom>
            <a:solidFill>
              <a:srgbClr val="588C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92"/>
              <a:endParaRPr lang="en-US" sz="2400" dirty="0">
                <a:solidFill>
                  <a:prstClr val="white"/>
                </a:solidFill>
              </a:endParaRPr>
            </a:p>
          </p:txBody>
        </p:sp>
      </p:grpSp>
      <p:sp>
        <p:nvSpPr>
          <p:cNvPr id="2" name="Title 1"/>
          <p:cNvSpPr>
            <a:spLocks noGrp="1"/>
          </p:cNvSpPr>
          <p:nvPr>
            <p:ph type="title"/>
          </p:nvPr>
        </p:nvSpPr>
        <p:spPr>
          <a:xfrm>
            <a:off x="409303" y="278674"/>
            <a:ext cx="10972800" cy="532364"/>
          </a:xfrm>
        </p:spPr>
        <p:txBody>
          <a:bodyPr>
            <a:normAutofit/>
          </a:bodyPr>
          <a:lstStyle/>
          <a:p>
            <a:pPr algn="l"/>
            <a:r>
              <a:rPr lang="en-GB" sz="3000" b="1" dirty="0">
                <a:latin typeface="Calibri Light" panose="020F0302020204030204" pitchFamily="34" charset="0"/>
                <a:cs typeface="Calibri Light" panose="020F0302020204030204" pitchFamily="34" charset="0"/>
              </a:rPr>
              <a:t>Inside TCF’s DLP Lab</a:t>
            </a:r>
            <a:endParaRPr lang="en-US" sz="3000" b="1" dirty="0">
              <a:latin typeface="Calibri Light" panose="020F0302020204030204" pitchFamily="34" charset="0"/>
              <a:cs typeface="Calibri Light" panose="020F0302020204030204" pitchFamily="34" charset="0"/>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21703" r="26985" b="4668"/>
          <a:stretch/>
        </p:blipFill>
        <p:spPr>
          <a:xfrm>
            <a:off x="198120" y="700637"/>
            <a:ext cx="7808109" cy="3613110"/>
          </a:xfrm>
          <a:prstGeom prst="rect">
            <a:avLst/>
          </a:prstGeom>
        </p:spPr>
      </p:pic>
      <p:sp>
        <p:nvSpPr>
          <p:cNvPr id="13" name="Title 1"/>
          <p:cNvSpPr txBox="1">
            <a:spLocks/>
          </p:cNvSpPr>
          <p:nvPr/>
        </p:nvSpPr>
        <p:spPr>
          <a:xfrm>
            <a:off x="8133930" y="821621"/>
            <a:ext cx="3895584" cy="4898771"/>
          </a:xfrm>
          <a:prstGeom prst="rect">
            <a:avLst/>
          </a:prstGeom>
          <a:solidFill>
            <a:schemeClr val="bg2">
              <a:lumMod val="90000"/>
              <a:alpha val="58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vert="horz" lIns="35719" tIns="17859" rIns="35719" bIns="17859" rtlCol="0" anchor="ctr">
            <a:noAutofit/>
          </a:bodyPr>
          <a:lstStyle>
            <a:defPPr>
              <a:defRPr lang="en-US"/>
            </a:defPPr>
            <a:lvl1pPr defTabSz="1097280">
              <a:lnSpc>
                <a:spcPct val="90000"/>
              </a:lnSpc>
              <a:spcBef>
                <a:spcPct val="0"/>
              </a:spcBef>
              <a:buNone/>
              <a:defRPr sz="1600" b="1">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400" b="0" dirty="0">
                <a:solidFill>
                  <a:schemeClr val="tx1"/>
                </a:solidFill>
                <a:latin typeface="+mn-lt"/>
              </a:rPr>
              <a:t>Key features of the lab:</a:t>
            </a:r>
          </a:p>
          <a:p>
            <a:pPr marL="400050" indent="-400050">
              <a:buAutoNum type="romanLcParenR"/>
            </a:pPr>
            <a:r>
              <a:rPr lang="en-US" b="0" dirty="0">
                <a:solidFill>
                  <a:schemeClr val="tx1"/>
                </a:solidFill>
                <a:latin typeface="+mn-lt"/>
                <a:ea typeface="Ebrima"/>
                <a:cs typeface="Ebrima"/>
              </a:rPr>
              <a:t>Round tables with 3 chairs per table for students to sit together in a peer-learning model (each student has their own individual goals but they learn from other students in a comfortable group </a:t>
            </a:r>
            <a:r>
              <a:rPr lang="en-US" b="0">
                <a:solidFill>
                  <a:schemeClr val="tx1"/>
                </a:solidFill>
                <a:latin typeface="+mn-lt"/>
                <a:ea typeface="Ebrima"/>
                <a:cs typeface="Ebrima"/>
              </a:rPr>
              <a:t>setting)</a:t>
            </a:r>
          </a:p>
          <a:p>
            <a:pPr marL="400050" indent="-400050">
              <a:buAutoNum type="romanLcParenR"/>
            </a:pPr>
            <a:r>
              <a:rPr lang="en-US" b="0" dirty="0">
                <a:solidFill>
                  <a:schemeClr val="tx1"/>
                </a:solidFill>
                <a:latin typeface="+mn-lt"/>
                <a:ea typeface="Ebrima"/>
                <a:cs typeface="Ebrima"/>
              </a:rPr>
              <a:t>42 tablets (39 for the students, 1 for </a:t>
            </a:r>
            <a:r>
              <a:rPr lang="en-US" b="0">
                <a:solidFill>
                  <a:schemeClr val="tx1"/>
                </a:solidFill>
                <a:latin typeface="+mn-lt"/>
                <a:ea typeface="Ebrima"/>
                <a:cs typeface="Ebrima"/>
              </a:rPr>
              <a:t>the teacher and 2 backup)</a:t>
            </a:r>
          </a:p>
          <a:p>
            <a:pPr marL="400050" indent="-400050">
              <a:buAutoNum type="romanLcParenR"/>
            </a:pPr>
            <a:r>
              <a:rPr lang="en-US" b="0" dirty="0">
                <a:solidFill>
                  <a:schemeClr val="tx1"/>
                </a:solidFill>
                <a:latin typeface="+mn-lt"/>
              </a:rPr>
              <a:t>Green Board</a:t>
            </a:r>
          </a:p>
          <a:p>
            <a:pPr marL="400050" indent="-400050">
              <a:buAutoNum type="romanLcParenR"/>
            </a:pPr>
            <a:r>
              <a:rPr lang="en-US" b="0" dirty="0">
                <a:solidFill>
                  <a:schemeClr val="tx1"/>
                </a:solidFill>
                <a:latin typeface="+mn-lt"/>
              </a:rPr>
              <a:t>White Board</a:t>
            </a:r>
          </a:p>
          <a:p>
            <a:pPr marL="400050" indent="-400050">
              <a:buAutoNum type="romanLcParenR"/>
            </a:pPr>
            <a:r>
              <a:rPr lang="en-US" b="0" dirty="0">
                <a:solidFill>
                  <a:schemeClr val="tx1"/>
                </a:solidFill>
                <a:latin typeface="+mn-lt"/>
              </a:rPr>
              <a:t>LED Screen</a:t>
            </a:r>
          </a:p>
          <a:p>
            <a:pPr marL="400050" indent="-400050">
              <a:buAutoNum type="romanLcParenR"/>
            </a:pPr>
            <a:r>
              <a:rPr lang="en-US" b="0" dirty="0">
                <a:solidFill>
                  <a:schemeClr val="tx1"/>
                </a:solidFill>
                <a:latin typeface="+mn-lt"/>
              </a:rPr>
              <a:t>3 Desktop computers (to familiarize students with desktop computers since they are expected to use it in their Board exams)</a:t>
            </a:r>
          </a:p>
          <a:p>
            <a:pPr marL="400050" indent="-400050">
              <a:buAutoNum type="romanLcParenR"/>
            </a:pPr>
            <a:r>
              <a:rPr lang="en-US" b="0" dirty="0">
                <a:solidFill>
                  <a:schemeClr val="tx1"/>
                </a:solidFill>
                <a:latin typeface="+mn-lt"/>
              </a:rPr>
              <a:t>Storage cabinet with lock and key for storing tablets</a:t>
            </a:r>
          </a:p>
          <a:p>
            <a:pPr marL="400050" indent="-400050">
              <a:buAutoNum type="romanLcParenR"/>
            </a:pPr>
            <a:r>
              <a:rPr lang="en-US" b="0" dirty="0">
                <a:solidFill>
                  <a:schemeClr val="tx1"/>
                </a:solidFill>
                <a:latin typeface="+mn-lt"/>
              </a:rPr>
              <a:t>Charging devices</a:t>
            </a:r>
          </a:p>
          <a:p>
            <a:pPr marL="400050" indent="-400050">
              <a:buAutoNum type="romanLcParenR"/>
            </a:pPr>
            <a:r>
              <a:rPr lang="en-US" b="0" dirty="0">
                <a:solidFill>
                  <a:schemeClr val="tx1"/>
                </a:solidFill>
                <a:latin typeface="+mn-lt"/>
              </a:rPr>
              <a:t>Speakers</a:t>
            </a:r>
          </a:p>
          <a:p>
            <a:pPr marL="400050" indent="-400050">
              <a:buAutoNum type="romanLcParenR"/>
            </a:pPr>
            <a:r>
              <a:rPr lang="en-US" b="0" dirty="0">
                <a:solidFill>
                  <a:schemeClr val="tx1"/>
                </a:solidFill>
                <a:latin typeface="+mn-lt"/>
              </a:rPr>
              <a:t>Dongle to connect LED with table</a:t>
            </a:r>
          </a:p>
        </p:txBody>
      </p:sp>
      <p:sp>
        <p:nvSpPr>
          <p:cNvPr id="14" name="Content Placeholder 2"/>
          <p:cNvSpPr>
            <a:spLocks noGrp="1"/>
          </p:cNvSpPr>
          <p:nvPr>
            <p:ph idx="1"/>
          </p:nvPr>
        </p:nvSpPr>
        <p:spPr>
          <a:xfrm>
            <a:off x="198120" y="4313747"/>
            <a:ext cx="7514896" cy="2108407"/>
          </a:xfrm>
        </p:spPr>
        <p:txBody>
          <a:bodyPr>
            <a:normAutofit fontScale="85000" lnSpcReduction="10000"/>
          </a:bodyPr>
          <a:lstStyle/>
          <a:p>
            <a:pPr marL="0" indent="0">
              <a:buNone/>
            </a:pPr>
            <a:r>
              <a:rPr lang="en-US" sz="1800" b="1" dirty="0"/>
              <a:t>ABIC Framework implemented:</a:t>
            </a:r>
          </a:p>
          <a:p>
            <a:r>
              <a:rPr lang="en-US" sz="1800" dirty="0"/>
              <a:t>Anticipation – revising old concepts + introducing new ones using real life examples</a:t>
            </a:r>
          </a:p>
          <a:p>
            <a:r>
              <a:rPr lang="en-US" sz="1800" dirty="0"/>
              <a:t>Building Knowledge – immediate practice of the students on the concepts learnt. Transition between tablets and teacher’s lesson takes place through multiple hand gestures</a:t>
            </a:r>
          </a:p>
          <a:p>
            <a:r>
              <a:rPr lang="en-US" sz="1800" dirty="0"/>
              <a:t>Independent Practice – each student has access to a tablet on which they immediately practice the concepts taught and then discuss with their peers and the teacher</a:t>
            </a:r>
          </a:p>
          <a:p>
            <a:r>
              <a:rPr lang="en-US" sz="1800" dirty="0"/>
              <a:t>Consolidation – review of the concepts taught in the class to understand where the students are by the end and helps the teacher plan effectively for the next lesson</a:t>
            </a:r>
            <a:endParaRPr lang="en-US" sz="1600" dirty="0"/>
          </a:p>
        </p:txBody>
      </p:sp>
    </p:spTree>
    <p:extLst>
      <p:ext uri="{BB962C8B-B14F-4D97-AF65-F5344CB8AC3E}">
        <p14:creationId xmlns:p14="http://schemas.microsoft.com/office/powerpoint/2010/main" val="1913788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1CFA7CCC1D9A4388ECF0F2D653FF46" ma:contentTypeVersion="15" ma:contentTypeDescription="Create a new document." ma:contentTypeScope="" ma:versionID="fc5f20e5cd5e2a668d5f767dc416ef6d">
  <xsd:schema xmlns:xsd="http://www.w3.org/2001/XMLSchema" xmlns:xs="http://www.w3.org/2001/XMLSchema" xmlns:p="http://schemas.microsoft.com/office/2006/metadata/properties" xmlns:ns2="c88879c6-c3aa-48ed-8ea2-4e7244bb32e5" xmlns:ns3="f369a35d-2e67-4045-a561-5cb5354e0a91" targetNamespace="http://schemas.microsoft.com/office/2006/metadata/properties" ma:root="true" ma:fieldsID="1872c45c4adf6e097a6023ee9e6bb01d" ns2:_="" ns3:_="">
    <xsd:import namespace="c88879c6-c3aa-48ed-8ea2-4e7244bb32e5"/>
    <xsd:import namespace="f369a35d-2e67-4045-a561-5cb5354e0a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8879c6-c3aa-48ed-8ea2-4e7244bb32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d581ad6-50f2-4b6c-9215-c2d17a5bfc8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369a35d-2e67-4045-a561-5cb5354e0a9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8d326ff-1df9-41eb-ae88-3fe7d035e161}" ma:internalName="TaxCatchAll" ma:showField="CatchAllData" ma:web="f369a35d-2e67-4045-a561-5cb5354e0a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88879c6-c3aa-48ed-8ea2-4e7244bb32e5">
      <Terms xmlns="http://schemas.microsoft.com/office/infopath/2007/PartnerControls"/>
    </lcf76f155ced4ddcb4097134ff3c332f>
    <TaxCatchAll xmlns="f369a35d-2e67-4045-a561-5cb5354e0a91" xsi:nil="true"/>
  </documentManagement>
</p:properties>
</file>

<file path=customXml/itemProps1.xml><?xml version="1.0" encoding="utf-8"?>
<ds:datastoreItem xmlns:ds="http://schemas.openxmlformats.org/officeDocument/2006/customXml" ds:itemID="{97B08288-D077-4A40-8E21-D0BE8B579868}"/>
</file>

<file path=customXml/itemProps2.xml><?xml version="1.0" encoding="utf-8"?>
<ds:datastoreItem xmlns:ds="http://schemas.openxmlformats.org/officeDocument/2006/customXml" ds:itemID="{F8ABAD49-D267-42E8-99DC-629BDF79E269}"/>
</file>

<file path=customXml/itemProps3.xml><?xml version="1.0" encoding="utf-8"?>
<ds:datastoreItem xmlns:ds="http://schemas.openxmlformats.org/officeDocument/2006/customXml" ds:itemID="{79B4B91F-9498-4F02-916E-837B745A4C7D}"/>
</file>

<file path=docProps/app.xml><?xml version="1.0" encoding="utf-8"?>
<Properties xmlns="http://schemas.openxmlformats.org/officeDocument/2006/extended-properties" xmlns:vt="http://schemas.openxmlformats.org/officeDocument/2006/docPropsVTypes">
  <Template/>
  <TotalTime>1419</TotalTime>
  <Words>905</Words>
  <Application>Microsoft Office PowerPoint</Application>
  <PresentationFormat>Widescreen</PresentationFormat>
  <Paragraphs>102</Paragraphs>
  <Slides>12</Slides>
  <Notes>10</Notes>
  <HiddenSlides>2</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Country Context</vt:lpstr>
      <vt:lpstr>Curriculum Context</vt:lpstr>
      <vt:lpstr>PowerPoint Presentation</vt:lpstr>
      <vt:lpstr>PowerPoint Presentation</vt:lpstr>
      <vt:lpstr>Important Components of the Digital Literacy Programme</vt:lpstr>
      <vt:lpstr>6 Strands of TCF’s Digital Literacy Programme</vt:lpstr>
      <vt:lpstr>Inside TCF’s DLP Lab</vt:lpstr>
      <vt:lpstr>Journey of the Digital Literacy Programme at TCF</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Habiba Shah</dc:creator>
  <cp:lastModifiedBy>Habiba Shah</cp:lastModifiedBy>
  <cp:revision>60</cp:revision>
  <dcterms:created xsi:type="dcterms:W3CDTF">2022-09-13T14:38:02Z</dcterms:created>
  <dcterms:modified xsi:type="dcterms:W3CDTF">2024-01-31T09:45:09Z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0x010100EE1CFA7CCC1D9A4388ECF0F2D653FF46</vt:lpwstr>
  </property>
</Properties>
</file>