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omments/modernComment_108_6E43AE3D.xml" ContentType="application/vnd.ms-powerpoint.comments+xml"/>
  <Override PartName="/ppt/authors.xml" ContentType="application/vnd.ms-powerpoint.authors+xml"/>
  <Override PartName="/ppt/revisionInfo.xml" ContentType="application/vnd.ms-powerpoint.revisioninfo+xml"/>
  <Override PartName="/ppt/comments/modernComment_101_0.xml" ContentType="application/vnd.ms-powerpoint.comment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7" r:id="rId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CD1B5-5511-478A-2F83-555045B2B698}" name="Mishael Ali Khan" initials="MK" userId="S::mishael.khan@tcf.org.pk::e8a48db7-8230-410e-8074-dd86ab328775" providerId="AD"/>
  <p188:author id="{CC8AC4EF-7441-7924-750D-213788CC6C46}" name="Mamta Devraj" initials="MD" userId="S::mamta.devraj@tcf.org.pk::b23e2667-b438-4058-b0ff-19652c01db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ed Hasan Ali" initials="SHA" lastIdx="19" clrIdx="0">
    <p:extLst>
      <p:ext uri="{19B8F6BF-5375-455C-9EA6-DF929625EA0E}">
        <p15:presenceInfo xmlns:p15="http://schemas.microsoft.com/office/powerpoint/2012/main" userId="S-1-5-21-300393298-3845243470-732235010-6814" providerId="AD"/>
      </p:ext>
    </p:extLst>
  </p:cmAuthor>
  <p:cmAuthor id="2" name="Mishael Ali Khan" initials="MK" lastIdx="11" clrIdx="1">
    <p:extLst>
      <p:ext uri="{19B8F6BF-5375-455C-9EA6-DF929625EA0E}">
        <p15:presenceInfo xmlns:p15="http://schemas.microsoft.com/office/powerpoint/2012/main" userId="S::mishael.khan@tcf.org.pk::e8a48db7-8230-410e-8074-dd86ab328775" providerId="AD"/>
      </p:ext>
    </p:extLst>
  </p:cmAuthor>
  <p:cmAuthor id="3" name="Sara Laiq" initials="SL" lastIdx="2" clrIdx="2">
    <p:extLst>
      <p:ext uri="{19B8F6BF-5375-455C-9EA6-DF929625EA0E}">
        <p15:presenceInfo xmlns:p15="http://schemas.microsoft.com/office/powerpoint/2012/main" userId="S::sara.laiq@tcf.org.pk::7bcacfa3-8e54-4949-a5b1-f74fafe53761" providerId="AD"/>
      </p:ext>
    </p:extLst>
  </p:cmAuthor>
  <p:cmAuthor id="4" name="Mamta Devraj" initials="MD" lastIdx="8" clrIdx="3">
    <p:extLst>
      <p:ext uri="{19B8F6BF-5375-455C-9EA6-DF929625EA0E}">
        <p15:presenceInfo xmlns:p15="http://schemas.microsoft.com/office/powerpoint/2012/main" userId="S::mamta.devraj@tcf.org.pk::b23e2667-b438-4058-b0ff-19652c01db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308A5-3737-53AD-9B8F-55C8907CB1A4}" v="115" dt="2022-10-17T07:26:01.283"/>
    <p1510:client id="{1193848D-3A87-731E-66C7-B958181688D0}" v="86" dt="2022-05-23T05:04:34.137"/>
    <p1510:client id="{28534949-4C2F-D32D-AF7E-BF79F45ABAA3}" v="22" dt="2022-08-03T12:26:57.217"/>
    <p1510:client id="{2B06D2AB-5B33-4E11-2A69-E696FCC24E4B}" v="271" dt="2022-07-29T07:34:10.528"/>
    <p1510:client id="{3ABC1CE8-4D9A-FB03-D120-C7CEDC5AB800}" v="952" dt="2023-03-15T16:27:09.929"/>
    <p1510:client id="{42121347-EE19-16E3-269C-59540E71E2FE}" v="3" dt="2022-10-03T10:16:37.824"/>
    <p1510:client id="{42AB7652-C717-27E7-04A4-2A49F36B4F95}" v="212" dt="2022-08-10T12:05:53.099"/>
    <p1510:client id="{43E0F2B3-4967-C0A2-2B27-F842B97348F6}" v="644" dt="2022-10-05T07:23:59.715"/>
    <p1510:client id="{48C1FF90-8E86-78D4-391A-271D482D9DFC}" v="23" dt="2022-10-17T13:43:15.747"/>
    <p1510:client id="{4B5BF608-5A64-FF18-0545-BA819E6D22F3}" v="81" dt="2023-03-16T08:41:27.233"/>
    <p1510:client id="{4D1CD712-F418-566C-5A5A-2A132E8921ED}" v="188" dt="2022-07-29T05:42:33.684"/>
    <p1510:client id="{56E54F76-C0A3-C590-ADBD-6098FB02BA8A}" v="41" dt="2022-10-28T07:59:24.209"/>
    <p1510:client id="{6E628B95-19BD-4E6D-4536-64AF210157D2}" v="374" dt="2022-08-10T09:35:22.630"/>
    <p1510:client id="{71600BD5-041F-B9F1-B963-5634E1A464E2}" v="260" dt="2022-07-29T05:52:22.470"/>
    <p1510:client id="{821B1472-2A4A-F6DD-A50C-31654B6852BD}" v="1" dt="2022-12-27T06:07:28.992"/>
    <p1510:client id="{8EF49022-C053-4A6E-BBA9-7773615CDFAA}" v="1" dt="2023-11-10T07:00:28.575"/>
    <p1510:client id="{A3CCFC76-6C34-51D0-8144-6F354AE57F16}" v="1223" dt="2022-10-17T13:36:51.131"/>
    <p1510:client id="{A96EC76F-E15B-F391-CE82-DFDC914F6EC0}" v="16" dt="2022-10-06T16:08:41.010"/>
    <p1510:client id="{AB76C21E-4891-BCBE-0E1D-F284DFD46153}" v="383" dt="2022-07-29T05:08:21.330"/>
    <p1510:client id="{AC0928C5-9ADA-C6D0-A921-5556C575B52B}" v="394" dt="2023-03-16T07:44:30.914"/>
    <p1510:client id="{B25DFCD3-88D8-1E66-74A6-67D4209B0535}" v="426" dt="2023-03-18T16:45:01.011"/>
    <p1510:client id="{BF1AE190-0AD6-A3E6-8CA0-8BE7E5A844E8}" v="22" dt="2022-07-27T07:35:34.721"/>
    <p1510:client id="{BFFD7F65-DD4B-581C-51C1-79ECA9EEC2F1}" v="16" dt="2023-03-16T08:48:07.865"/>
    <p1510:client id="{C0E1B4CD-32AB-0EC1-7CEA-540EE56B2F97}" v="15" dt="2022-08-02T11:01:34.257"/>
    <p1510:client id="{C7241E34-19C2-DF3F-3F6B-61ED6558730F}" v="281" dt="2023-03-14T10:35:51.784"/>
    <p1510:client id="{DF643B97-E348-A6C9-5B8B-9E0A47A8F9B9}" v="3" dt="2022-10-13T17:16:11.204"/>
    <p1510:client id="{E4BFB86C-1642-680B-81C6-36B69DD75AA1}" v="284" dt="2022-10-04T11:12:03.678"/>
    <p1510:client id="{F05F8F08-2992-6312-954D-11FC109032B5}" v="20" dt="2022-10-17T13:57:14.8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438" y="5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ta Devraj" userId="S::mamta.devraj@tcf.org.pk::b23e2667-b438-4058-b0ff-19652c01db49" providerId="AD" clId="Web-{F05F8F08-2992-6312-954D-11FC109032B5}"/>
    <pc:docChg chg="modSld">
      <pc:chgData name="Mamta Devraj" userId="S::mamta.devraj@tcf.org.pk::b23e2667-b438-4058-b0ff-19652c01db49" providerId="AD" clId="Web-{F05F8F08-2992-6312-954D-11FC109032B5}" dt="2022-10-17T13:57:14.813" v="17"/>
      <pc:docMkLst>
        <pc:docMk/>
      </pc:docMkLst>
      <pc:sldChg chg="addSp modSp addCm">
        <pc:chgData name="Mamta Devraj" userId="S::mamta.devraj@tcf.org.pk::b23e2667-b438-4058-b0ff-19652c01db49" providerId="AD" clId="Web-{F05F8F08-2992-6312-954D-11FC109032B5}" dt="2022-10-17T13:57:14.813" v="17"/>
        <pc:sldMkLst>
          <pc:docMk/>
          <pc:sldMk cId="1849929277" sldId="264"/>
        </pc:sldMkLst>
        <pc:spChg chg="add mod">
          <ac:chgData name="Mamta Devraj" userId="S::mamta.devraj@tcf.org.pk::b23e2667-b438-4058-b0ff-19652c01db49" providerId="AD" clId="Web-{F05F8F08-2992-6312-954D-11FC109032B5}" dt="2022-10-17T13:57:09.516" v="16" actId="1076"/>
          <ac:spMkLst>
            <pc:docMk/>
            <pc:sldMk cId="1849929277" sldId="264"/>
            <ac:spMk id="4" creationId="{1164C199-5E53-61E7-2CDB-79FBB5060DDB}"/>
          </ac:spMkLst>
        </pc:spChg>
        <pc:spChg chg="mod">
          <ac:chgData name="Mamta Devraj" userId="S::mamta.devraj@tcf.org.pk::b23e2667-b438-4058-b0ff-19652c01db49" providerId="AD" clId="Web-{F05F8F08-2992-6312-954D-11FC109032B5}" dt="2022-10-17T13:57:03.875" v="15" actId="1076"/>
          <ac:spMkLst>
            <pc:docMk/>
            <pc:sldMk cId="1849929277" sldId="264"/>
            <ac:spMk id="9" creationId="{00000000-0000-0000-0000-000000000000}"/>
          </ac:spMkLst>
        </pc:spChg>
        <pc:spChg chg="mod">
          <ac:chgData name="Mamta Devraj" userId="S::mamta.devraj@tcf.org.pk::b23e2667-b438-4058-b0ff-19652c01db49" providerId="AD" clId="Web-{F05F8F08-2992-6312-954D-11FC109032B5}" dt="2022-10-17T13:56:00.733" v="3" actId="14100"/>
          <ac:spMkLst>
            <pc:docMk/>
            <pc:sldMk cId="1849929277" sldId="264"/>
            <ac:spMk id="11" creationId="{00000000-0000-0000-0000-000000000000}"/>
          </ac:spMkLst>
        </pc:spChg>
        <pc:picChg chg="mod">
          <ac:chgData name="Mamta Devraj" userId="S::mamta.devraj@tcf.org.pk::b23e2667-b438-4058-b0ff-19652c01db49" providerId="AD" clId="Web-{F05F8F08-2992-6312-954D-11FC109032B5}" dt="2022-10-17T13:56:59.563" v="14" actId="1076"/>
          <ac:picMkLst>
            <pc:docMk/>
            <pc:sldMk cId="1849929277" sldId="264"/>
            <ac:picMk id="3" creationId="{CAEF1619-7CEA-F7B4-C34A-179056F4B304}"/>
          </ac:picMkLst>
        </pc:picChg>
      </pc:sldChg>
    </pc:docChg>
  </pc:docChgLst>
  <pc:docChgLst>
    <pc:chgData name="Sara Laiq" userId="S::sara.laiq@tcf.org.pk::7bcacfa3-8e54-4949-a5b1-f74fafe53761" providerId="AD" clId="Web-{28534949-4C2F-D32D-AF7E-BF79F45ABAA3}"/>
    <pc:docChg chg="modSld">
      <pc:chgData name="Sara Laiq" userId="S::sara.laiq@tcf.org.pk::7bcacfa3-8e54-4949-a5b1-f74fafe53761" providerId="AD" clId="Web-{28534949-4C2F-D32D-AF7E-BF79F45ABAA3}" dt="2022-08-03T12:26:55.561" v="8" actId="20577"/>
      <pc:docMkLst>
        <pc:docMk/>
      </pc:docMkLst>
      <pc:sldChg chg="modSp">
        <pc:chgData name="Sara Laiq" userId="S::sara.laiq@tcf.org.pk::7bcacfa3-8e54-4949-a5b1-f74fafe53761" providerId="AD" clId="Web-{28534949-4C2F-D32D-AF7E-BF79F45ABAA3}" dt="2022-08-03T12:26:55.561" v="8" actId="20577"/>
        <pc:sldMkLst>
          <pc:docMk/>
          <pc:sldMk cId="0" sldId="257"/>
        </pc:sldMkLst>
        <pc:spChg chg="mod">
          <ac:chgData name="Sara Laiq" userId="S::sara.laiq@tcf.org.pk::7bcacfa3-8e54-4949-a5b1-f74fafe53761" providerId="AD" clId="Web-{28534949-4C2F-D32D-AF7E-BF79F45ABAA3}" dt="2022-08-03T12:26:55.561" v="8" actId="20577"/>
          <ac:spMkLst>
            <pc:docMk/>
            <pc:sldMk cId="0" sldId="257"/>
            <ac:spMk id="12" creationId="{00000000-0000-0000-0000-000000000000}"/>
          </ac:spMkLst>
        </pc:spChg>
      </pc:sldChg>
    </pc:docChg>
  </pc:docChgLst>
  <pc:docChgLst>
    <pc:chgData name="Rehab Naveed" userId="S::rehab.naveed@tcf.org.pk::efc934d4-21d9-4509-9a9e-a2e181651f86" providerId="AD" clId="Web-{8EF49022-C053-4A6E-BBA9-7773615CDFAA}"/>
    <pc:docChg chg="modSld">
      <pc:chgData name="Rehab Naveed" userId="S::rehab.naveed@tcf.org.pk::efc934d4-21d9-4509-9a9e-a2e181651f86" providerId="AD" clId="Web-{8EF49022-C053-4A6E-BBA9-7773615CDFAA}" dt="2023-11-10T07:00:28.575" v="0" actId="1076"/>
      <pc:docMkLst>
        <pc:docMk/>
      </pc:docMkLst>
      <pc:sldChg chg="modSp">
        <pc:chgData name="Rehab Naveed" userId="S::rehab.naveed@tcf.org.pk::efc934d4-21d9-4509-9a9e-a2e181651f86" providerId="AD" clId="Web-{8EF49022-C053-4A6E-BBA9-7773615CDFAA}" dt="2023-11-10T07:00:28.575" v="0" actId="1076"/>
        <pc:sldMkLst>
          <pc:docMk/>
          <pc:sldMk cId="1849929277" sldId="264"/>
        </pc:sldMkLst>
        <pc:spChg chg="mod">
          <ac:chgData name="Rehab Naveed" userId="S::rehab.naveed@tcf.org.pk::efc934d4-21d9-4509-9a9e-a2e181651f86" providerId="AD" clId="Web-{8EF49022-C053-4A6E-BBA9-7773615CDFAA}" dt="2023-11-10T07:00:28.575" v="0" actId="1076"/>
          <ac:spMkLst>
            <pc:docMk/>
            <pc:sldMk cId="1849929277" sldId="264"/>
            <ac:spMk id="10" creationId="{00000000-0000-0000-0000-000000000000}"/>
          </ac:spMkLst>
        </pc:spChg>
      </pc:sldChg>
    </pc:docChg>
  </pc:docChgLst>
  <pc:docChgLst>
    <pc:chgData name="Mishael Ali Khan" userId="S::mishael.khan@tcf.org.pk::e8a48db7-8230-410e-8074-dd86ab328775" providerId="AD" clId="Web-{821B1472-2A4A-F6DD-A50C-31654B6852BD}"/>
    <pc:docChg chg="">
      <pc:chgData name="Mishael Ali Khan" userId="S::mishael.khan@tcf.org.pk::e8a48db7-8230-410e-8074-dd86ab328775" providerId="AD" clId="Web-{821B1472-2A4A-F6DD-A50C-31654B6852BD}" dt="2022-12-27T06:07:28.992" v="0"/>
      <pc:docMkLst>
        <pc:docMk/>
      </pc:docMkLst>
      <pc:sldChg chg="delCm">
        <pc:chgData name="Mishael Ali Khan" userId="S::mishael.khan@tcf.org.pk::e8a48db7-8230-410e-8074-dd86ab328775" providerId="AD" clId="Web-{821B1472-2A4A-F6DD-A50C-31654B6852BD}" dt="2022-12-27T06:07:28.992" v="0"/>
        <pc:sldMkLst>
          <pc:docMk/>
          <pc:sldMk cId="1849929277" sldId="264"/>
        </pc:sldMkLst>
      </pc:sldChg>
    </pc:docChg>
  </pc:docChgLst>
  <pc:docChgLst>
    <pc:chgData name="Sara Laiq" userId="S::sara.laiq@tcf.org.pk::7bcacfa3-8e54-4949-a5b1-f74fafe53761" providerId="AD" clId="Web-{6E628B95-19BD-4E6D-4536-64AF210157D2}"/>
    <pc:docChg chg="modSld">
      <pc:chgData name="Sara Laiq" userId="S::sara.laiq@tcf.org.pk::7bcacfa3-8e54-4949-a5b1-f74fafe53761" providerId="AD" clId="Web-{6E628B95-19BD-4E6D-4536-64AF210157D2}" dt="2022-08-10T09:35:22.599" v="183" actId="20577"/>
      <pc:docMkLst>
        <pc:docMk/>
      </pc:docMkLst>
      <pc:sldChg chg="modSp delCm">
        <pc:chgData name="Sara Laiq" userId="S::sara.laiq@tcf.org.pk::7bcacfa3-8e54-4949-a5b1-f74fafe53761" providerId="AD" clId="Web-{6E628B95-19BD-4E6D-4536-64AF210157D2}" dt="2022-08-10T09:35:22.599" v="183" actId="20577"/>
        <pc:sldMkLst>
          <pc:docMk/>
          <pc:sldMk cId="0" sldId="257"/>
        </pc:sldMkLst>
        <pc:spChg chg="mod">
          <ac:chgData name="Sara Laiq" userId="S::sara.laiq@tcf.org.pk::7bcacfa3-8e54-4949-a5b1-f74fafe53761" providerId="AD" clId="Web-{6E628B95-19BD-4E6D-4536-64AF210157D2}" dt="2022-08-10T09:35:22.599" v="183" actId="20577"/>
          <ac:spMkLst>
            <pc:docMk/>
            <pc:sldMk cId="0" sldId="257"/>
            <ac:spMk id="3" creationId="{00000000-0000-0000-0000-000000000000}"/>
          </ac:spMkLst>
        </pc:spChg>
        <pc:spChg chg="mod">
          <ac:chgData name="Sara Laiq" userId="S::sara.laiq@tcf.org.pk::7bcacfa3-8e54-4949-a5b1-f74fafe53761" providerId="AD" clId="Web-{6E628B95-19BD-4E6D-4536-64AF210157D2}" dt="2022-08-10T09:07:18.103" v="109" actId="20577"/>
          <ac:spMkLst>
            <pc:docMk/>
            <pc:sldMk cId="0" sldId="257"/>
            <ac:spMk id="12" creationId="{00000000-0000-0000-0000-000000000000}"/>
          </ac:spMkLst>
        </pc:spChg>
      </pc:sldChg>
      <pc:sldChg chg="delCm">
        <pc:chgData name="Sara Laiq" userId="S::sara.laiq@tcf.org.pk::7bcacfa3-8e54-4949-a5b1-f74fafe53761" providerId="AD" clId="Web-{6E628B95-19BD-4E6D-4536-64AF210157D2}" dt="2022-08-10T09:32:39.470" v="111"/>
        <pc:sldMkLst>
          <pc:docMk/>
          <pc:sldMk cId="1849929277" sldId="264"/>
        </pc:sldMkLst>
      </pc:sldChg>
    </pc:docChg>
  </pc:docChgLst>
  <pc:docChgLst>
    <pc:chgData name="Mishael Ali Khan" userId="S::mishael.khan@tcf.org.pk::e8a48db7-8230-410e-8074-dd86ab328775" providerId="AD" clId="Web-{2B06D2AB-5B33-4E11-2A69-E696FCC24E4B}"/>
    <pc:docChg chg="modSld">
      <pc:chgData name="Mishael Ali Khan" userId="S::mishael.khan@tcf.org.pk::e8a48db7-8230-410e-8074-dd86ab328775" providerId="AD" clId="Web-{2B06D2AB-5B33-4E11-2A69-E696FCC24E4B}" dt="2022-07-29T07:34:10.528" v="154" actId="20577"/>
      <pc:docMkLst>
        <pc:docMk/>
      </pc:docMkLst>
      <pc:sldChg chg="delSp modSp addCm delCm modCm">
        <pc:chgData name="Mishael Ali Khan" userId="S::mishael.khan@tcf.org.pk::e8a48db7-8230-410e-8074-dd86ab328775" providerId="AD" clId="Web-{2B06D2AB-5B33-4E11-2A69-E696FCC24E4B}" dt="2022-07-29T07:33:18.854" v="147" actId="20577"/>
        <pc:sldMkLst>
          <pc:docMk/>
          <pc:sldMk cId="0" sldId="257"/>
        </pc:sldMkLst>
        <pc:spChg chg="mod">
          <ac:chgData name="Mishael Ali Khan" userId="S::mishael.khan@tcf.org.pk::e8a48db7-8230-410e-8074-dd86ab328775" providerId="AD" clId="Web-{2B06D2AB-5B33-4E11-2A69-E696FCC24E4B}" dt="2022-07-29T07:33:18.854" v="147" actId="20577"/>
          <ac:spMkLst>
            <pc:docMk/>
            <pc:sldMk cId="0" sldId="257"/>
            <ac:spMk id="3" creationId="{00000000-0000-0000-0000-000000000000}"/>
          </ac:spMkLst>
        </pc:spChg>
        <pc:spChg chg="mod">
          <ac:chgData name="Mishael Ali Khan" userId="S::mishael.khan@tcf.org.pk::e8a48db7-8230-410e-8074-dd86ab328775" providerId="AD" clId="Web-{2B06D2AB-5B33-4E11-2A69-E696FCC24E4B}" dt="2022-07-29T07:26:41.765" v="90" actId="1076"/>
          <ac:spMkLst>
            <pc:docMk/>
            <pc:sldMk cId="0" sldId="257"/>
            <ac:spMk id="6" creationId="{00000000-0000-0000-0000-000000000000}"/>
          </ac:spMkLst>
        </pc:spChg>
        <pc:spChg chg="del mod">
          <ac:chgData name="Mishael Ali Khan" userId="S::mishael.khan@tcf.org.pk::e8a48db7-8230-410e-8074-dd86ab328775" providerId="AD" clId="Web-{2B06D2AB-5B33-4E11-2A69-E696FCC24E4B}" dt="2022-07-29T07:26:33.983" v="89"/>
          <ac:spMkLst>
            <pc:docMk/>
            <pc:sldMk cId="0" sldId="257"/>
            <ac:spMk id="16" creationId="{00000000-0000-0000-0000-000000000000}"/>
          </ac:spMkLst>
        </pc:spChg>
      </pc:sldChg>
      <pc:sldChg chg="modSp addCm">
        <pc:chgData name="Mishael Ali Khan" userId="S::mishael.khan@tcf.org.pk::e8a48db7-8230-410e-8074-dd86ab328775" providerId="AD" clId="Web-{2B06D2AB-5B33-4E11-2A69-E696FCC24E4B}" dt="2022-07-29T07:34:10.528" v="154" actId="20577"/>
        <pc:sldMkLst>
          <pc:docMk/>
          <pc:sldMk cId="1849929277" sldId="264"/>
        </pc:sldMkLst>
        <pc:spChg chg="mod">
          <ac:chgData name="Mishael Ali Khan" userId="S::mishael.khan@tcf.org.pk::e8a48db7-8230-410e-8074-dd86ab328775" providerId="AD" clId="Web-{2B06D2AB-5B33-4E11-2A69-E696FCC24E4B}" dt="2022-07-29T07:34:10.528" v="154" actId="20577"/>
          <ac:spMkLst>
            <pc:docMk/>
            <pc:sldMk cId="1849929277" sldId="264"/>
            <ac:spMk id="9" creationId="{00000000-0000-0000-0000-000000000000}"/>
          </ac:spMkLst>
        </pc:spChg>
      </pc:sldChg>
    </pc:docChg>
  </pc:docChgLst>
  <pc:docChgLst>
    <pc:chgData name="Sara Laiq" userId="S::sara.laiq@tcf.org.pk::7bcacfa3-8e54-4949-a5b1-f74fafe53761" providerId="AD" clId="Web-{42AB7652-C717-27E7-04A4-2A49F36B4F95}"/>
    <pc:docChg chg="modSld">
      <pc:chgData name="Sara Laiq" userId="S::sara.laiq@tcf.org.pk::7bcacfa3-8e54-4949-a5b1-f74fafe53761" providerId="AD" clId="Web-{42AB7652-C717-27E7-04A4-2A49F36B4F95}" dt="2022-08-10T12:05:52.427" v="102" actId="20577"/>
      <pc:docMkLst>
        <pc:docMk/>
      </pc:docMkLst>
      <pc:sldChg chg="modSp addCm">
        <pc:chgData name="Sara Laiq" userId="S::sara.laiq@tcf.org.pk::7bcacfa3-8e54-4949-a5b1-f74fafe53761" providerId="AD" clId="Web-{42AB7652-C717-27E7-04A4-2A49F36B4F95}" dt="2022-08-10T12:05:52.427" v="102" actId="20577"/>
        <pc:sldMkLst>
          <pc:docMk/>
          <pc:sldMk cId="0" sldId="257"/>
        </pc:sldMkLst>
        <pc:spChg chg="mod">
          <ac:chgData name="Sara Laiq" userId="S::sara.laiq@tcf.org.pk::7bcacfa3-8e54-4949-a5b1-f74fafe53761" providerId="AD" clId="Web-{42AB7652-C717-27E7-04A4-2A49F36B4F95}" dt="2022-08-10T12:05:52.427" v="102" actId="20577"/>
          <ac:spMkLst>
            <pc:docMk/>
            <pc:sldMk cId="0" sldId="257"/>
            <ac:spMk id="3" creationId="{00000000-0000-0000-0000-000000000000}"/>
          </ac:spMkLst>
        </pc:spChg>
      </pc:sldChg>
    </pc:docChg>
  </pc:docChgLst>
  <pc:docChgLst>
    <pc:chgData name="Mishael Ali Khan" userId="S::mishael.khan@tcf.org.pk::e8a48db7-8230-410e-8074-dd86ab328775" providerId="AD" clId="Web-{4D1CD712-F418-566C-5A5A-2A132E8921ED}"/>
    <pc:docChg chg="modSld">
      <pc:chgData name="Mishael Ali Khan" userId="S::mishael.khan@tcf.org.pk::e8a48db7-8230-410e-8074-dd86ab328775" providerId="AD" clId="Web-{4D1CD712-F418-566C-5A5A-2A132E8921ED}" dt="2022-07-29T05:42:33.684" v="141" actId="1076"/>
      <pc:docMkLst>
        <pc:docMk/>
      </pc:docMkLst>
      <pc:sldChg chg="modSp">
        <pc:chgData name="Mishael Ali Khan" userId="S::mishael.khan@tcf.org.pk::e8a48db7-8230-410e-8074-dd86ab328775" providerId="AD" clId="Web-{4D1CD712-F418-566C-5A5A-2A132E8921ED}" dt="2022-07-29T05:42:33.684" v="141" actId="1076"/>
        <pc:sldMkLst>
          <pc:docMk/>
          <pc:sldMk cId="0" sldId="257"/>
        </pc:sldMkLst>
        <pc:spChg chg="mod">
          <ac:chgData name="Mishael Ali Khan" userId="S::mishael.khan@tcf.org.pk::e8a48db7-8230-410e-8074-dd86ab328775" providerId="AD" clId="Web-{4D1CD712-F418-566C-5A5A-2A132E8921ED}" dt="2022-07-29T05:42:33.684" v="141" actId="1076"/>
          <ac:spMkLst>
            <pc:docMk/>
            <pc:sldMk cId="0" sldId="257"/>
            <ac:spMk id="3" creationId="{00000000-0000-0000-0000-000000000000}"/>
          </ac:spMkLst>
        </pc:spChg>
        <pc:spChg chg="mod">
          <ac:chgData name="Mishael Ali Khan" userId="S::mishael.khan@tcf.org.pk::e8a48db7-8230-410e-8074-dd86ab328775" providerId="AD" clId="Web-{4D1CD712-F418-566C-5A5A-2A132E8921ED}" dt="2022-07-29T05:38:13.816" v="112" actId="14100"/>
          <ac:spMkLst>
            <pc:docMk/>
            <pc:sldMk cId="0" sldId="257"/>
            <ac:spMk id="12" creationId="{00000000-0000-0000-0000-000000000000}"/>
          </ac:spMkLst>
        </pc:spChg>
        <pc:spChg chg="mod">
          <ac:chgData name="Mishael Ali Khan" userId="S::mishael.khan@tcf.org.pk::e8a48db7-8230-410e-8074-dd86ab328775" providerId="AD" clId="Web-{4D1CD712-F418-566C-5A5A-2A132E8921ED}" dt="2022-07-29T05:40:57.056" v="129" actId="1076"/>
          <ac:spMkLst>
            <pc:docMk/>
            <pc:sldMk cId="0" sldId="257"/>
            <ac:spMk id="16" creationId="{00000000-0000-0000-0000-000000000000}"/>
          </ac:spMkLst>
        </pc:spChg>
      </pc:sldChg>
      <pc:sldChg chg="modSp addCm delCm modCm">
        <pc:chgData name="Mishael Ali Khan" userId="S::mishael.khan@tcf.org.pk::e8a48db7-8230-410e-8074-dd86ab328775" providerId="AD" clId="Web-{4D1CD712-F418-566C-5A5A-2A132E8921ED}" dt="2022-07-29T05:42:19.184" v="140" actId="20577"/>
        <pc:sldMkLst>
          <pc:docMk/>
          <pc:sldMk cId="1849929277" sldId="264"/>
        </pc:sldMkLst>
        <pc:spChg chg="mod">
          <ac:chgData name="Mishael Ali Khan" userId="S::mishael.khan@tcf.org.pk::e8a48db7-8230-410e-8074-dd86ab328775" providerId="AD" clId="Web-{4D1CD712-F418-566C-5A5A-2A132E8921ED}" dt="2022-07-29T05:42:19.184" v="140" actId="20577"/>
          <ac:spMkLst>
            <pc:docMk/>
            <pc:sldMk cId="1849929277" sldId="264"/>
            <ac:spMk id="9" creationId="{00000000-0000-0000-0000-000000000000}"/>
          </ac:spMkLst>
        </pc:spChg>
        <pc:spChg chg="mod">
          <ac:chgData name="Mishael Ali Khan" userId="S::mishael.khan@tcf.org.pk::e8a48db7-8230-410e-8074-dd86ab328775" providerId="AD" clId="Web-{4D1CD712-F418-566C-5A5A-2A132E8921ED}" dt="2022-07-29T05:40:31.696" v="127" actId="20577"/>
          <ac:spMkLst>
            <pc:docMk/>
            <pc:sldMk cId="1849929277" sldId="264"/>
            <ac:spMk id="11" creationId="{00000000-0000-0000-0000-000000000000}"/>
          </ac:spMkLst>
        </pc:spChg>
      </pc:sldChg>
    </pc:docChg>
  </pc:docChgLst>
  <pc:docChgLst>
    <pc:chgData name="Mamta Devraj" userId="S::mamta.devraj@tcf.org.pk::b23e2667-b438-4058-b0ff-19652c01db49" providerId="AD" clId="Web-{E4BFB86C-1642-680B-81C6-36B69DD75AA1}"/>
    <pc:docChg chg="modSld">
      <pc:chgData name="Mamta Devraj" userId="S::mamta.devraj@tcf.org.pk::b23e2667-b438-4058-b0ff-19652c01db49" providerId="AD" clId="Web-{E4BFB86C-1642-680B-81C6-36B69DD75AA1}" dt="2022-10-04T11:12:03.678" v="142"/>
      <pc:docMkLst>
        <pc:docMk/>
      </pc:docMkLst>
      <pc:sldChg chg="modSp">
        <pc:chgData name="Mamta Devraj" userId="S::mamta.devraj@tcf.org.pk::b23e2667-b438-4058-b0ff-19652c01db49" providerId="AD" clId="Web-{E4BFB86C-1642-680B-81C6-36B69DD75AA1}" dt="2022-10-04T10:25:30.954" v="140" actId="20577"/>
        <pc:sldMkLst>
          <pc:docMk/>
          <pc:sldMk cId="0" sldId="257"/>
        </pc:sldMkLst>
        <pc:spChg chg="mod">
          <ac:chgData name="Mamta Devraj" userId="S::mamta.devraj@tcf.org.pk::b23e2667-b438-4058-b0ff-19652c01db49" providerId="AD" clId="Web-{E4BFB86C-1642-680B-81C6-36B69DD75AA1}" dt="2022-10-04T10:23:37.574" v="54" actId="20577"/>
          <ac:spMkLst>
            <pc:docMk/>
            <pc:sldMk cId="0" sldId="257"/>
            <ac:spMk id="3" creationId="{00000000-0000-0000-0000-000000000000}"/>
          </ac:spMkLst>
        </pc:spChg>
        <pc:spChg chg="mod">
          <ac:chgData name="Mamta Devraj" userId="S::mamta.devraj@tcf.org.pk::b23e2667-b438-4058-b0ff-19652c01db49" providerId="AD" clId="Web-{E4BFB86C-1642-680B-81C6-36B69DD75AA1}" dt="2022-10-04T10:25:30.954" v="140" actId="20577"/>
          <ac:spMkLst>
            <pc:docMk/>
            <pc:sldMk cId="0" sldId="257"/>
            <ac:spMk id="12" creationId="{00000000-0000-0000-0000-000000000000}"/>
          </ac:spMkLst>
        </pc:spChg>
      </pc:sldChg>
      <pc:sldChg chg="modSp addCm">
        <pc:chgData name="Mamta Devraj" userId="S::mamta.devraj@tcf.org.pk::b23e2667-b438-4058-b0ff-19652c01db49" providerId="AD" clId="Web-{E4BFB86C-1642-680B-81C6-36B69DD75AA1}" dt="2022-10-04T11:12:03.678" v="142"/>
        <pc:sldMkLst>
          <pc:docMk/>
          <pc:sldMk cId="1849929277" sldId="264"/>
        </pc:sldMkLst>
        <pc:spChg chg="mod">
          <ac:chgData name="Mamta Devraj" userId="S::mamta.devraj@tcf.org.pk::b23e2667-b438-4058-b0ff-19652c01db49" providerId="AD" clId="Web-{E4BFB86C-1642-680B-81C6-36B69DD75AA1}" dt="2022-10-04T09:52:58.862" v="6" actId="20577"/>
          <ac:spMkLst>
            <pc:docMk/>
            <pc:sldMk cId="1849929277" sldId="264"/>
            <ac:spMk id="6" creationId="{00000000-0000-0000-0000-000000000000}"/>
          </ac:spMkLst>
        </pc:spChg>
        <pc:spChg chg="mod">
          <ac:chgData name="Mamta Devraj" userId="S::mamta.devraj@tcf.org.pk::b23e2667-b438-4058-b0ff-19652c01db49" providerId="AD" clId="Web-{E4BFB86C-1642-680B-81C6-36B69DD75AA1}" dt="2022-10-04T10:00:35.020" v="7" actId="1076"/>
          <ac:spMkLst>
            <pc:docMk/>
            <pc:sldMk cId="1849929277" sldId="264"/>
            <ac:spMk id="9" creationId="{00000000-0000-0000-0000-000000000000}"/>
          </ac:spMkLst>
        </pc:spChg>
        <pc:spChg chg="mod">
          <ac:chgData name="Mamta Devraj" userId="S::mamta.devraj@tcf.org.pk::b23e2667-b438-4058-b0ff-19652c01db49" providerId="AD" clId="Web-{E4BFB86C-1642-680B-81C6-36B69DD75AA1}" dt="2022-10-04T10:10:49.607" v="33" actId="20577"/>
          <ac:spMkLst>
            <pc:docMk/>
            <pc:sldMk cId="1849929277" sldId="264"/>
            <ac:spMk id="11" creationId="{00000000-0000-0000-0000-000000000000}"/>
          </ac:spMkLst>
        </pc:spChg>
      </pc:sldChg>
    </pc:docChg>
  </pc:docChgLst>
  <pc:docChgLst>
    <pc:chgData name="Mishael Ali Khan" userId="S::mishael.khan@tcf.org.pk::e8a48db7-8230-410e-8074-dd86ab328775" providerId="AD" clId="Web-{42121347-EE19-16E3-269C-59540E71E2FE}"/>
    <pc:docChg chg="">
      <pc:chgData name="Mishael Ali Khan" userId="S::mishael.khan@tcf.org.pk::e8a48db7-8230-410e-8074-dd86ab328775" providerId="AD" clId="Web-{42121347-EE19-16E3-269C-59540E71E2FE}" dt="2022-10-03T10:16:37.824" v="2"/>
      <pc:docMkLst>
        <pc:docMk/>
      </pc:docMkLst>
      <pc:sldChg chg="addCm delCm modCm">
        <pc:chgData name="Mishael Ali Khan" userId="S::mishael.khan@tcf.org.pk::e8a48db7-8230-410e-8074-dd86ab328775" providerId="AD" clId="Web-{42121347-EE19-16E3-269C-59540E71E2FE}" dt="2022-10-03T10:16:37.824" v="2"/>
        <pc:sldMkLst>
          <pc:docMk/>
          <pc:sldMk cId="0" sldId="257"/>
        </pc:sldMkLst>
      </pc:sldChg>
    </pc:docChg>
  </pc:docChgLst>
  <pc:docChgLst>
    <pc:chgData name="Sara Laiq" userId="S::sara.laiq@tcf.org.pk::7bcacfa3-8e54-4949-a5b1-f74fafe53761" providerId="AD" clId="Web-{C0E1B4CD-32AB-0EC1-7CEA-540EE56B2F97}"/>
    <pc:docChg chg="modSld">
      <pc:chgData name="Sara Laiq" userId="S::sara.laiq@tcf.org.pk::7bcacfa3-8e54-4949-a5b1-f74fafe53761" providerId="AD" clId="Web-{C0E1B4CD-32AB-0EC1-7CEA-540EE56B2F97}" dt="2022-08-02T11:01:33.695" v="8" actId="20577"/>
      <pc:docMkLst>
        <pc:docMk/>
      </pc:docMkLst>
      <pc:sldChg chg="modSp delCm">
        <pc:chgData name="Sara Laiq" userId="S::sara.laiq@tcf.org.pk::7bcacfa3-8e54-4949-a5b1-f74fafe53761" providerId="AD" clId="Web-{C0E1B4CD-32AB-0EC1-7CEA-540EE56B2F97}" dt="2022-08-02T11:01:33.695" v="8" actId="20577"/>
        <pc:sldMkLst>
          <pc:docMk/>
          <pc:sldMk cId="0" sldId="257"/>
        </pc:sldMkLst>
        <pc:spChg chg="mod">
          <ac:chgData name="Sara Laiq" userId="S::sara.laiq@tcf.org.pk::7bcacfa3-8e54-4949-a5b1-f74fafe53761" providerId="AD" clId="Web-{C0E1B4CD-32AB-0EC1-7CEA-540EE56B2F97}" dt="2022-08-02T11:01:33.695" v="8" actId="20577"/>
          <ac:spMkLst>
            <pc:docMk/>
            <pc:sldMk cId="0" sldId="257"/>
            <ac:spMk id="3" creationId="{00000000-0000-0000-0000-000000000000}"/>
          </ac:spMkLst>
        </pc:spChg>
      </pc:sldChg>
      <pc:sldChg chg="modSp addCm delCm">
        <pc:chgData name="Sara Laiq" userId="S::sara.laiq@tcf.org.pk::7bcacfa3-8e54-4949-a5b1-f74fafe53761" providerId="AD" clId="Web-{C0E1B4CD-32AB-0EC1-7CEA-540EE56B2F97}" dt="2022-08-02T06:33:52.958" v="7" actId="20577"/>
        <pc:sldMkLst>
          <pc:docMk/>
          <pc:sldMk cId="1849929277" sldId="264"/>
        </pc:sldMkLst>
        <pc:spChg chg="mod">
          <ac:chgData name="Sara Laiq" userId="S::sara.laiq@tcf.org.pk::7bcacfa3-8e54-4949-a5b1-f74fafe53761" providerId="AD" clId="Web-{C0E1B4CD-32AB-0EC1-7CEA-540EE56B2F97}" dt="2022-08-02T06:33:52.958" v="7" actId="20577"/>
          <ac:spMkLst>
            <pc:docMk/>
            <pc:sldMk cId="1849929277" sldId="264"/>
            <ac:spMk id="11" creationId="{00000000-0000-0000-0000-000000000000}"/>
          </ac:spMkLst>
        </pc:spChg>
      </pc:sldChg>
    </pc:docChg>
  </pc:docChgLst>
  <pc:docChgLst>
    <pc:chgData name="Mamta Devraj" userId="S::mamta.devraj@tcf.org.pk::b23e2667-b438-4058-b0ff-19652c01db49" providerId="AD" clId="Web-{A3CCFC76-6C34-51D0-8144-6F354AE57F16}"/>
    <pc:docChg chg="modSld">
      <pc:chgData name="Mamta Devraj" userId="S::mamta.devraj@tcf.org.pk::b23e2667-b438-4058-b0ff-19652c01db49" providerId="AD" clId="Web-{A3CCFC76-6C34-51D0-8144-6F354AE57F16}" dt="2022-10-17T13:36:47.146" v="610" actId="20577"/>
      <pc:docMkLst>
        <pc:docMk/>
      </pc:docMkLst>
      <pc:sldChg chg="modSp addCm">
        <pc:chgData name="Mamta Devraj" userId="S::mamta.devraj@tcf.org.pk::b23e2667-b438-4058-b0ff-19652c01db49" providerId="AD" clId="Web-{A3CCFC76-6C34-51D0-8144-6F354AE57F16}" dt="2022-10-17T13:36:47.146" v="610" actId="20577"/>
        <pc:sldMkLst>
          <pc:docMk/>
          <pc:sldMk cId="0" sldId="257"/>
        </pc:sldMkLst>
        <pc:spChg chg="mod">
          <ac:chgData name="Mamta Devraj" userId="S::mamta.devraj@tcf.org.pk::b23e2667-b438-4058-b0ff-19652c01db49" providerId="AD" clId="Web-{A3CCFC76-6C34-51D0-8144-6F354AE57F16}" dt="2022-10-17T13:36:47.146" v="610" actId="20577"/>
          <ac:spMkLst>
            <pc:docMk/>
            <pc:sldMk cId="0" sldId="257"/>
            <ac:spMk id="3" creationId="{00000000-0000-0000-0000-000000000000}"/>
          </ac:spMkLst>
        </pc:spChg>
        <pc:spChg chg="mod">
          <ac:chgData name="Mamta Devraj" userId="S::mamta.devraj@tcf.org.pk::b23e2667-b438-4058-b0ff-19652c01db49" providerId="AD" clId="Web-{A3CCFC76-6C34-51D0-8144-6F354AE57F16}" dt="2022-10-17T13:13:30.626" v="207" actId="20577"/>
          <ac:spMkLst>
            <pc:docMk/>
            <pc:sldMk cId="0" sldId="257"/>
            <ac:spMk id="12" creationId="{00000000-0000-0000-0000-000000000000}"/>
          </ac:spMkLst>
        </pc:spChg>
      </pc:sldChg>
      <pc:sldChg chg="addSp modSp addCm">
        <pc:chgData name="Mamta Devraj" userId="S::mamta.devraj@tcf.org.pk::b23e2667-b438-4058-b0ff-19652c01db49" providerId="AD" clId="Web-{A3CCFC76-6C34-51D0-8144-6F354AE57F16}" dt="2022-10-17T13:19:17.185" v="238"/>
        <pc:sldMkLst>
          <pc:docMk/>
          <pc:sldMk cId="1849929277" sldId="264"/>
        </pc:sldMkLst>
        <pc:spChg chg="mod">
          <ac:chgData name="Mamta Devraj" userId="S::mamta.devraj@tcf.org.pk::b23e2667-b438-4058-b0ff-19652c01db49" providerId="AD" clId="Web-{A3CCFC76-6C34-51D0-8144-6F354AE57F16}" dt="2022-10-17T13:18:49.512" v="237" actId="14100"/>
          <ac:spMkLst>
            <pc:docMk/>
            <pc:sldMk cId="1849929277" sldId="264"/>
            <ac:spMk id="9" creationId="{00000000-0000-0000-0000-000000000000}"/>
          </ac:spMkLst>
        </pc:spChg>
        <pc:picChg chg="add mod">
          <ac:chgData name="Mamta Devraj" userId="S::mamta.devraj@tcf.org.pk::b23e2667-b438-4058-b0ff-19652c01db49" providerId="AD" clId="Web-{A3CCFC76-6C34-51D0-8144-6F354AE57F16}" dt="2022-10-17T13:18:46.653" v="236" actId="14100"/>
          <ac:picMkLst>
            <pc:docMk/>
            <pc:sldMk cId="1849929277" sldId="264"/>
            <ac:picMk id="3" creationId="{CAEF1619-7CEA-F7B4-C34A-179056F4B304}"/>
          </ac:picMkLst>
        </pc:picChg>
      </pc:sldChg>
    </pc:docChg>
  </pc:docChgLst>
  <pc:docChgLst>
    <pc:chgData name="Mamta Devraj" userId="S::mamta.devraj@tcf.org.pk::b23e2667-b438-4058-b0ff-19652c01db49" providerId="AD" clId="Web-{B25DFCD3-88D8-1E66-74A6-67D4209B0535}"/>
    <pc:docChg chg="modSld">
      <pc:chgData name="Mamta Devraj" userId="S::mamta.devraj@tcf.org.pk::b23e2667-b438-4058-b0ff-19652c01db49" providerId="AD" clId="Web-{B25DFCD3-88D8-1E66-74A6-67D4209B0535}" dt="2023-03-18T16:45:01.011" v="239"/>
      <pc:docMkLst>
        <pc:docMk/>
      </pc:docMkLst>
      <pc:sldChg chg="modSp modCm">
        <pc:chgData name="Mamta Devraj" userId="S::mamta.devraj@tcf.org.pk::b23e2667-b438-4058-b0ff-19652c01db49" providerId="AD" clId="Web-{B25DFCD3-88D8-1E66-74A6-67D4209B0535}" dt="2023-03-18T16:45:01.011" v="239"/>
        <pc:sldMkLst>
          <pc:docMk/>
          <pc:sldMk cId="0" sldId="257"/>
        </pc:sldMkLst>
        <pc:spChg chg="mod">
          <ac:chgData name="Mamta Devraj" userId="S::mamta.devraj@tcf.org.pk::b23e2667-b438-4058-b0ff-19652c01db49" providerId="AD" clId="Web-{B25DFCD3-88D8-1E66-74A6-67D4209B0535}" dt="2023-03-18T16:41:40.339" v="196" actId="20577"/>
          <ac:spMkLst>
            <pc:docMk/>
            <pc:sldMk cId="0" sldId="257"/>
            <ac:spMk id="4" creationId="{B9581757-5786-7F15-E642-9E6863F6E373}"/>
          </ac:spMkLst>
        </pc:spChg>
        <pc:spChg chg="mod">
          <ac:chgData name="Mamta Devraj" userId="S::mamta.devraj@tcf.org.pk::b23e2667-b438-4058-b0ff-19652c01db49" providerId="AD" clId="Web-{B25DFCD3-88D8-1E66-74A6-67D4209B0535}" dt="2023-03-18T16:44:40.337" v="236" actId="20577"/>
          <ac:spMkLst>
            <pc:docMk/>
            <pc:sldMk cId="0" sldId="257"/>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Mamta Devraj" userId="S::mamta.devraj@tcf.org.pk::b23e2667-b438-4058-b0ff-19652c01db49" providerId="AD" clId="Web-{B25DFCD3-88D8-1E66-74A6-67D4209B0535}" dt="2023-03-18T16:45:01.011" v="239"/>
              <pc2:cmMkLst xmlns:pc2="http://schemas.microsoft.com/office/powerpoint/2019/9/main/command">
                <pc:docMk/>
                <pc:sldMk cId="0" sldId="257"/>
                <pc2:cmMk id="{577FFC9C-5E7B-4EDB-969B-696E32BBD82E}"/>
              </pc2:cmMkLst>
            </pc226:cmChg>
          </p:ext>
        </pc:extLst>
      </pc:sldChg>
      <pc:sldChg chg="modCm">
        <pc:chgData name="Mamta Devraj" userId="S::mamta.devraj@tcf.org.pk::b23e2667-b438-4058-b0ff-19652c01db49" providerId="AD" clId="Web-{B25DFCD3-88D8-1E66-74A6-67D4209B0535}" dt="2023-03-18T16:44:57.182" v="238"/>
        <pc:sldMkLst>
          <pc:docMk/>
          <pc:sldMk cId="1849929277" sldId="264"/>
        </pc:sldMkLst>
        <pc:extLst>
          <p:ext xmlns:p="http://schemas.openxmlformats.org/presentationml/2006/main" uri="{D6D511B9-2390-475A-947B-AFAB55BFBCF1}">
            <pc226:cmChg xmlns:pc226="http://schemas.microsoft.com/office/powerpoint/2022/06/main/command" chg="mod">
              <pc226:chgData name="Mamta Devraj" userId="S::mamta.devraj@tcf.org.pk::b23e2667-b438-4058-b0ff-19652c01db49" providerId="AD" clId="Web-{B25DFCD3-88D8-1E66-74A6-67D4209B0535}" dt="2023-03-18T16:44:57.182" v="238"/>
              <pc2:cmMkLst xmlns:pc2="http://schemas.microsoft.com/office/powerpoint/2019/9/main/command">
                <pc:docMk/>
                <pc:sldMk cId="1849929277" sldId="264"/>
                <pc2:cmMk id="{AAE45400-791E-4D6D-92BD-781A7AA74BBA}"/>
              </pc2:cmMkLst>
            </pc226:cmChg>
            <pc226:cmChg xmlns:pc226="http://schemas.microsoft.com/office/powerpoint/2022/06/main/command" chg="mod">
              <pc226:chgData name="Mamta Devraj" userId="S::mamta.devraj@tcf.org.pk::b23e2667-b438-4058-b0ff-19652c01db49" providerId="AD" clId="Web-{B25DFCD3-88D8-1E66-74A6-67D4209B0535}" dt="2023-03-18T16:44:54.213" v="237"/>
              <pc2:cmMkLst xmlns:pc2="http://schemas.microsoft.com/office/powerpoint/2019/9/main/command">
                <pc:docMk/>
                <pc:sldMk cId="1849929277" sldId="264"/>
                <pc2:cmMk id="{14EF3061-3A14-48C1-83A4-E0D855D2B629}"/>
              </pc2:cmMkLst>
            </pc226:cmChg>
          </p:ext>
        </pc:extLst>
      </pc:sldChg>
    </pc:docChg>
  </pc:docChgLst>
  <pc:docChgLst>
    <pc:chgData name="Mamta Devraj" userId="S::mamta.devraj@tcf.org.pk::b23e2667-b438-4058-b0ff-19652c01db49" providerId="AD" clId="Web-{BFFD7F65-DD4B-581C-51C1-79ECA9EEC2F1}"/>
    <pc:docChg chg="modSld">
      <pc:chgData name="Mamta Devraj" userId="S::mamta.devraj@tcf.org.pk::b23e2667-b438-4058-b0ff-19652c01db49" providerId="AD" clId="Web-{BFFD7F65-DD4B-581C-51C1-79ECA9EEC2F1}" dt="2023-03-16T08:48:07.865" v="8" actId="1076"/>
      <pc:docMkLst>
        <pc:docMk/>
      </pc:docMkLst>
      <pc:sldChg chg="modSp">
        <pc:chgData name="Mamta Devraj" userId="S::mamta.devraj@tcf.org.pk::b23e2667-b438-4058-b0ff-19652c01db49" providerId="AD" clId="Web-{BFFD7F65-DD4B-581C-51C1-79ECA9EEC2F1}" dt="2023-03-16T08:48:07.865" v="8" actId="1076"/>
        <pc:sldMkLst>
          <pc:docMk/>
          <pc:sldMk cId="1849929277" sldId="264"/>
        </pc:sldMkLst>
        <pc:spChg chg="mod">
          <ac:chgData name="Mamta Devraj" userId="S::mamta.devraj@tcf.org.pk::b23e2667-b438-4058-b0ff-19652c01db49" providerId="AD" clId="Web-{BFFD7F65-DD4B-581C-51C1-79ECA9EEC2F1}" dt="2023-03-16T08:48:07.865" v="8" actId="1076"/>
          <ac:spMkLst>
            <pc:docMk/>
            <pc:sldMk cId="1849929277" sldId="264"/>
            <ac:spMk id="6" creationId="{00000000-0000-0000-0000-000000000000}"/>
          </ac:spMkLst>
        </pc:spChg>
        <pc:spChg chg="mod">
          <ac:chgData name="Mamta Devraj" userId="S::mamta.devraj@tcf.org.pk::b23e2667-b438-4058-b0ff-19652c01db49" providerId="AD" clId="Web-{BFFD7F65-DD4B-581C-51C1-79ECA9EEC2F1}" dt="2023-03-16T08:46:21.456" v="0" actId="20577"/>
          <ac:spMkLst>
            <pc:docMk/>
            <pc:sldMk cId="1849929277" sldId="264"/>
            <ac:spMk id="11" creationId="{00000000-0000-0000-0000-000000000000}"/>
          </ac:spMkLst>
        </pc:spChg>
        <pc:spChg chg="mod">
          <ac:chgData name="Mamta Devraj" userId="S::mamta.devraj@tcf.org.pk::b23e2667-b438-4058-b0ff-19652c01db49" providerId="AD" clId="Web-{BFFD7F65-DD4B-581C-51C1-79ECA9EEC2F1}" dt="2023-03-16T08:47:03.941" v="1" actId="20577"/>
          <ac:spMkLst>
            <pc:docMk/>
            <pc:sldMk cId="1849929277" sldId="264"/>
            <ac:spMk id="12" creationId="{00000000-0000-0000-0000-000000000000}"/>
          </ac:spMkLst>
        </pc:spChg>
      </pc:sldChg>
    </pc:docChg>
  </pc:docChgLst>
  <pc:docChgLst>
    <pc:chgData name="Mishael Ali Khan" userId="S::mishael.khan@tcf.org.pk::e8a48db7-8230-410e-8074-dd86ab328775" providerId="AD" clId="Web-{DF643B97-E348-A6C9-5B8B-9E0A47A8F9B9}"/>
    <pc:docChg chg="">
      <pc:chgData name="Mishael Ali Khan" userId="S::mishael.khan@tcf.org.pk::e8a48db7-8230-410e-8074-dd86ab328775" providerId="AD" clId="Web-{DF643B97-E348-A6C9-5B8B-9E0A47A8F9B9}" dt="2022-10-13T17:16:11.204" v="2"/>
      <pc:docMkLst>
        <pc:docMk/>
      </pc:docMkLst>
      <pc:sldChg chg="addCm delCm">
        <pc:chgData name="Mishael Ali Khan" userId="S::mishael.khan@tcf.org.pk::e8a48db7-8230-410e-8074-dd86ab328775" providerId="AD" clId="Web-{DF643B97-E348-A6C9-5B8B-9E0A47A8F9B9}" dt="2022-10-13T17:16:11.204" v="2"/>
        <pc:sldMkLst>
          <pc:docMk/>
          <pc:sldMk cId="0" sldId="257"/>
        </pc:sldMkLst>
      </pc:sldChg>
    </pc:docChg>
  </pc:docChgLst>
  <pc:docChgLst>
    <pc:chgData name="Mishael Ali Khan" userId="S::mishael.khan@tcf.org.pk::e8a48db7-8230-410e-8074-dd86ab328775" providerId="AD" clId="Web-{A96EC76F-E15B-F391-CE82-DFDC914F6EC0}"/>
    <pc:docChg chg="modSld">
      <pc:chgData name="Mishael Ali Khan" userId="S::mishael.khan@tcf.org.pk::e8a48db7-8230-410e-8074-dd86ab328775" providerId="AD" clId="Web-{A96EC76F-E15B-F391-CE82-DFDC914F6EC0}" dt="2022-10-06T16:08:41.010" v="8" actId="20577"/>
      <pc:docMkLst>
        <pc:docMk/>
      </pc:docMkLst>
      <pc:sldChg chg="modSp delCm">
        <pc:chgData name="Mishael Ali Khan" userId="S::mishael.khan@tcf.org.pk::e8a48db7-8230-410e-8074-dd86ab328775" providerId="AD" clId="Web-{A96EC76F-E15B-F391-CE82-DFDC914F6EC0}" dt="2022-10-06T16:08:41.010" v="8" actId="20577"/>
        <pc:sldMkLst>
          <pc:docMk/>
          <pc:sldMk cId="1849929277" sldId="264"/>
        </pc:sldMkLst>
        <pc:spChg chg="mod">
          <ac:chgData name="Mishael Ali Khan" userId="S::mishael.khan@tcf.org.pk::e8a48db7-8230-410e-8074-dd86ab328775" providerId="AD" clId="Web-{A96EC76F-E15B-F391-CE82-DFDC914F6EC0}" dt="2022-10-06T16:08:41.010" v="8" actId="20577"/>
          <ac:spMkLst>
            <pc:docMk/>
            <pc:sldMk cId="1849929277" sldId="264"/>
            <ac:spMk id="6" creationId="{00000000-0000-0000-0000-000000000000}"/>
          </ac:spMkLst>
        </pc:spChg>
        <pc:spChg chg="mod">
          <ac:chgData name="Mishael Ali Khan" userId="S::mishael.khan@tcf.org.pk::e8a48db7-8230-410e-8074-dd86ab328775" providerId="AD" clId="Web-{A96EC76F-E15B-F391-CE82-DFDC914F6EC0}" dt="2022-10-06T15:54:56.587" v="4" actId="20577"/>
          <ac:spMkLst>
            <pc:docMk/>
            <pc:sldMk cId="1849929277" sldId="264"/>
            <ac:spMk id="11" creationId="{00000000-0000-0000-0000-000000000000}"/>
          </ac:spMkLst>
        </pc:spChg>
      </pc:sldChg>
    </pc:docChg>
  </pc:docChgLst>
  <pc:docChgLst>
    <pc:chgData name="Mishael Ali Khan" userId="S::mishael.khan@tcf.org.pk::e8a48db7-8230-410e-8074-dd86ab328775" providerId="AD" clId="Web-{71600BD5-041F-B9F1-B963-5634E1A464E2}"/>
    <pc:docChg chg="modSld">
      <pc:chgData name="Mishael Ali Khan" userId="S::mishael.khan@tcf.org.pk::e8a48db7-8230-410e-8074-dd86ab328775" providerId="AD" clId="Web-{71600BD5-041F-B9F1-B963-5634E1A464E2}" dt="2022-07-29T05:48:01.620" v="132" actId="20577"/>
      <pc:docMkLst>
        <pc:docMk/>
      </pc:docMkLst>
      <pc:sldChg chg="modSp">
        <pc:chgData name="Mishael Ali Khan" userId="S::mishael.khan@tcf.org.pk::e8a48db7-8230-410e-8074-dd86ab328775" providerId="AD" clId="Web-{71600BD5-041F-B9F1-B963-5634E1A464E2}" dt="2022-07-29T05:46:16.789" v="39" actId="20577"/>
        <pc:sldMkLst>
          <pc:docMk/>
          <pc:sldMk cId="0" sldId="257"/>
        </pc:sldMkLst>
        <pc:spChg chg="mod">
          <ac:chgData name="Mishael Ali Khan" userId="S::mishael.khan@tcf.org.pk::e8a48db7-8230-410e-8074-dd86ab328775" providerId="AD" clId="Web-{71600BD5-041F-B9F1-B963-5634E1A464E2}" dt="2022-07-29T05:46:16.789" v="39" actId="20577"/>
          <ac:spMkLst>
            <pc:docMk/>
            <pc:sldMk cId="0" sldId="257"/>
            <ac:spMk id="3" creationId="{00000000-0000-0000-0000-000000000000}"/>
          </ac:spMkLst>
        </pc:spChg>
      </pc:sldChg>
      <pc:sldChg chg="modSp">
        <pc:chgData name="Mishael Ali Khan" userId="S::mishael.khan@tcf.org.pk::e8a48db7-8230-410e-8074-dd86ab328775" providerId="AD" clId="Web-{71600BD5-041F-B9F1-B963-5634E1A464E2}" dt="2022-07-29T05:48:01.620" v="132" actId="20577"/>
        <pc:sldMkLst>
          <pc:docMk/>
          <pc:sldMk cId="1849929277" sldId="264"/>
        </pc:sldMkLst>
        <pc:spChg chg="mod">
          <ac:chgData name="Mishael Ali Khan" userId="S::mishael.khan@tcf.org.pk::e8a48db7-8230-410e-8074-dd86ab328775" providerId="AD" clId="Web-{71600BD5-041F-B9F1-B963-5634E1A464E2}" dt="2022-07-29T05:44:20.802" v="25" actId="20577"/>
          <ac:spMkLst>
            <pc:docMk/>
            <pc:sldMk cId="1849929277" sldId="264"/>
            <ac:spMk id="6" creationId="{00000000-0000-0000-0000-000000000000}"/>
          </ac:spMkLst>
        </pc:spChg>
        <pc:spChg chg="mod">
          <ac:chgData name="Mishael Ali Khan" userId="S::mishael.khan@tcf.org.pk::e8a48db7-8230-410e-8074-dd86ab328775" providerId="AD" clId="Web-{71600BD5-041F-B9F1-B963-5634E1A464E2}" dt="2022-07-29T05:48:01.620" v="132" actId="20577"/>
          <ac:spMkLst>
            <pc:docMk/>
            <pc:sldMk cId="1849929277" sldId="264"/>
            <ac:spMk id="9" creationId="{00000000-0000-0000-0000-000000000000}"/>
          </ac:spMkLst>
        </pc:spChg>
        <pc:spChg chg="mod">
          <ac:chgData name="Mishael Ali Khan" userId="S::mishael.khan@tcf.org.pk::e8a48db7-8230-410e-8074-dd86ab328775" providerId="AD" clId="Web-{71600BD5-041F-B9F1-B963-5634E1A464E2}" dt="2022-07-29T05:44:31.209" v="26" actId="1076"/>
          <ac:spMkLst>
            <pc:docMk/>
            <pc:sldMk cId="1849929277" sldId="264"/>
            <ac:spMk id="13" creationId="{00000000-0000-0000-0000-000000000000}"/>
          </ac:spMkLst>
        </pc:spChg>
      </pc:sldChg>
    </pc:docChg>
  </pc:docChgLst>
  <pc:docChgLst>
    <pc:chgData name="Mishael Ali Khan" userId="S::mishael.khan@tcf.org.pk::e8a48db7-8230-410e-8074-dd86ab328775" providerId="AD" clId="Web-{AB76C21E-4891-BCBE-0E1D-F284DFD46153}"/>
    <pc:docChg chg="modSld">
      <pc:chgData name="Mishael Ali Khan" userId="S::mishael.khan@tcf.org.pk::e8a48db7-8230-410e-8074-dd86ab328775" providerId="AD" clId="Web-{AB76C21E-4891-BCBE-0E1D-F284DFD46153}" dt="2022-07-29T05:04:00.964" v="197" actId="20577"/>
      <pc:docMkLst>
        <pc:docMk/>
      </pc:docMkLst>
      <pc:sldChg chg="modSp modCm">
        <pc:chgData name="Mishael Ali Khan" userId="S::mishael.khan@tcf.org.pk::e8a48db7-8230-410e-8074-dd86ab328775" providerId="AD" clId="Web-{AB76C21E-4891-BCBE-0E1D-F284DFD46153}" dt="2022-07-29T05:04:00.964" v="197" actId="20577"/>
        <pc:sldMkLst>
          <pc:docMk/>
          <pc:sldMk cId="1849929277" sldId="264"/>
        </pc:sldMkLst>
        <pc:spChg chg="mod">
          <ac:chgData name="Mishael Ali Khan" userId="S::mishael.khan@tcf.org.pk::e8a48db7-8230-410e-8074-dd86ab328775" providerId="AD" clId="Web-{AB76C21E-4891-BCBE-0E1D-F284DFD46153}" dt="2022-07-29T05:02:35.728" v="117" actId="20577"/>
          <ac:spMkLst>
            <pc:docMk/>
            <pc:sldMk cId="1849929277" sldId="264"/>
            <ac:spMk id="10" creationId="{00000000-0000-0000-0000-000000000000}"/>
          </ac:spMkLst>
        </pc:spChg>
        <pc:spChg chg="mod">
          <ac:chgData name="Mishael Ali Khan" userId="S::mishael.khan@tcf.org.pk::e8a48db7-8230-410e-8074-dd86ab328775" providerId="AD" clId="Web-{AB76C21E-4891-BCBE-0E1D-F284DFD46153}" dt="2022-07-29T05:04:00.964" v="197" actId="20577"/>
          <ac:spMkLst>
            <pc:docMk/>
            <pc:sldMk cId="1849929277" sldId="264"/>
            <ac:spMk id="11" creationId="{00000000-0000-0000-0000-000000000000}"/>
          </ac:spMkLst>
        </pc:spChg>
      </pc:sldChg>
    </pc:docChg>
  </pc:docChgLst>
  <pc:docChgLst>
    <pc:chgData name="Mishael Ali Khan" userId="S::mishael.khan@tcf.org.pk::e8a48db7-8230-410e-8074-dd86ab328775" providerId="AD" clId="Web-{4B5BF608-5A64-FF18-0545-BA819E6D22F3}"/>
    <pc:docChg chg="modSld">
      <pc:chgData name="Mishael Ali Khan" userId="S::mishael.khan@tcf.org.pk::e8a48db7-8230-410e-8074-dd86ab328775" providerId="AD" clId="Web-{4B5BF608-5A64-FF18-0545-BA819E6D22F3}" dt="2023-03-16T08:41:27.233" v="54" actId="1076"/>
      <pc:docMkLst>
        <pc:docMk/>
      </pc:docMkLst>
      <pc:sldChg chg="delSp modSp">
        <pc:chgData name="Mishael Ali Khan" userId="S::mishael.khan@tcf.org.pk::e8a48db7-8230-410e-8074-dd86ab328775" providerId="AD" clId="Web-{4B5BF608-5A64-FF18-0545-BA819E6D22F3}" dt="2023-03-16T08:41:27.233" v="54" actId="1076"/>
        <pc:sldMkLst>
          <pc:docMk/>
          <pc:sldMk cId="0" sldId="257"/>
        </pc:sldMkLst>
        <pc:spChg chg="mod">
          <ac:chgData name="Mishael Ali Khan" userId="S::mishael.khan@tcf.org.pk::e8a48db7-8230-410e-8074-dd86ab328775" providerId="AD" clId="Web-{4B5BF608-5A64-FF18-0545-BA819E6D22F3}" dt="2023-03-16T08:40:14.071" v="40" actId="20577"/>
          <ac:spMkLst>
            <pc:docMk/>
            <pc:sldMk cId="0" sldId="257"/>
            <ac:spMk id="3" creationId="{00000000-0000-0000-0000-000000000000}"/>
          </ac:spMkLst>
        </pc:spChg>
        <pc:spChg chg="mod">
          <ac:chgData name="Mishael Ali Khan" userId="S::mishael.khan@tcf.org.pk::e8a48db7-8230-410e-8074-dd86ab328775" providerId="AD" clId="Web-{4B5BF608-5A64-FF18-0545-BA819E6D22F3}" dt="2023-03-16T08:40:55.402" v="50" actId="1076"/>
          <ac:spMkLst>
            <pc:docMk/>
            <pc:sldMk cId="0" sldId="257"/>
            <ac:spMk id="4" creationId="{B9581757-5786-7F15-E642-9E6863F6E373}"/>
          </ac:spMkLst>
        </pc:spChg>
        <pc:spChg chg="mod">
          <ac:chgData name="Mishael Ali Khan" userId="S::mishael.khan@tcf.org.pk::e8a48db7-8230-410e-8074-dd86ab328775" providerId="AD" clId="Web-{4B5BF608-5A64-FF18-0545-BA819E6D22F3}" dt="2023-03-16T08:41:27.233" v="54" actId="1076"/>
          <ac:spMkLst>
            <pc:docMk/>
            <pc:sldMk cId="0" sldId="257"/>
            <ac:spMk id="9" creationId="{00000000-0000-0000-0000-000000000000}"/>
          </ac:spMkLst>
        </pc:spChg>
        <pc:spChg chg="mod">
          <ac:chgData name="Mishael Ali Khan" userId="S::mishael.khan@tcf.org.pk::e8a48db7-8230-410e-8074-dd86ab328775" providerId="AD" clId="Web-{4B5BF608-5A64-FF18-0545-BA819E6D22F3}" dt="2023-03-16T08:41:20.560" v="53" actId="1076"/>
          <ac:spMkLst>
            <pc:docMk/>
            <pc:sldMk cId="0" sldId="257"/>
            <ac:spMk id="12" creationId="{00000000-0000-0000-0000-000000000000}"/>
          </ac:spMkLst>
        </pc:spChg>
        <pc:picChg chg="mod">
          <ac:chgData name="Mishael Ali Khan" userId="S::mishael.khan@tcf.org.pk::e8a48db7-8230-410e-8074-dd86ab328775" providerId="AD" clId="Web-{4B5BF608-5A64-FF18-0545-BA819E6D22F3}" dt="2023-03-16T08:40:45.948" v="47" actId="1076"/>
          <ac:picMkLst>
            <pc:docMk/>
            <pc:sldMk cId="0" sldId="257"/>
            <ac:picMk id="5" creationId="{91A8ED37-8BCA-4686-8E70-68801C8D6221}"/>
          </ac:picMkLst>
        </pc:picChg>
        <pc:picChg chg="del">
          <ac:chgData name="Mishael Ali Khan" userId="S::mishael.khan@tcf.org.pk::e8a48db7-8230-410e-8074-dd86ab328775" providerId="AD" clId="Web-{4B5BF608-5A64-FF18-0545-BA819E6D22F3}" dt="2023-03-16T08:40:24.994" v="42"/>
          <ac:picMkLst>
            <pc:docMk/>
            <pc:sldMk cId="0" sldId="257"/>
            <ac:picMk id="21" creationId="{00000000-0000-0000-0000-000000000000}"/>
          </ac:picMkLst>
        </pc:picChg>
        <pc:picChg chg="mod">
          <ac:chgData name="Mishael Ali Khan" userId="S::mishael.khan@tcf.org.pk::e8a48db7-8230-410e-8074-dd86ab328775" providerId="AD" clId="Web-{4B5BF608-5A64-FF18-0545-BA819E6D22F3}" dt="2023-03-16T08:40:50.917" v="49" actId="14100"/>
          <ac:picMkLst>
            <pc:docMk/>
            <pc:sldMk cId="0" sldId="257"/>
            <ac:picMk id="22" creationId="{00000000-0000-0000-0000-000000000000}"/>
          </ac:picMkLst>
        </pc:picChg>
      </pc:sldChg>
      <pc:sldChg chg="modSp">
        <pc:chgData name="Mishael Ali Khan" userId="S::mishael.khan@tcf.org.pk::e8a48db7-8230-410e-8074-dd86ab328775" providerId="AD" clId="Web-{4B5BF608-5A64-FF18-0545-BA819E6D22F3}" dt="2023-03-16T08:39:20.098" v="24" actId="1076"/>
        <pc:sldMkLst>
          <pc:docMk/>
          <pc:sldMk cId="1849929277" sldId="264"/>
        </pc:sldMkLst>
        <pc:spChg chg="mod">
          <ac:chgData name="Mishael Ali Khan" userId="S::mishael.khan@tcf.org.pk::e8a48db7-8230-410e-8074-dd86ab328775" providerId="AD" clId="Web-{4B5BF608-5A64-FF18-0545-BA819E6D22F3}" dt="2023-03-16T08:38:41.564" v="19" actId="14100"/>
          <ac:spMkLst>
            <pc:docMk/>
            <pc:sldMk cId="1849929277" sldId="264"/>
            <ac:spMk id="2" creationId="{00000000-0000-0000-0000-000000000000}"/>
          </ac:spMkLst>
        </pc:spChg>
        <pc:spChg chg="mod">
          <ac:chgData name="Mishael Ali Khan" userId="S::mishael.khan@tcf.org.pk::e8a48db7-8230-410e-8074-dd86ab328775" providerId="AD" clId="Web-{4B5BF608-5A64-FF18-0545-BA819E6D22F3}" dt="2023-03-16T08:38:27.220" v="18" actId="20577"/>
          <ac:spMkLst>
            <pc:docMk/>
            <pc:sldMk cId="1849929277" sldId="264"/>
            <ac:spMk id="4" creationId="{1164C199-5E53-61E7-2CDB-79FBB5060DDB}"/>
          </ac:spMkLst>
        </pc:spChg>
        <pc:spChg chg="mod">
          <ac:chgData name="Mishael Ali Khan" userId="S::mishael.khan@tcf.org.pk::e8a48db7-8230-410e-8074-dd86ab328775" providerId="AD" clId="Web-{4B5BF608-5A64-FF18-0545-BA819E6D22F3}" dt="2023-03-16T08:37:29.684" v="11" actId="20577"/>
          <ac:spMkLst>
            <pc:docMk/>
            <pc:sldMk cId="1849929277" sldId="264"/>
            <ac:spMk id="6" creationId="{00000000-0000-0000-0000-000000000000}"/>
          </ac:spMkLst>
        </pc:spChg>
        <pc:spChg chg="mod">
          <ac:chgData name="Mishael Ali Khan" userId="S::mishael.khan@tcf.org.pk::e8a48db7-8230-410e-8074-dd86ab328775" providerId="AD" clId="Web-{4B5BF608-5A64-FF18-0545-BA819E6D22F3}" dt="2023-03-16T08:39:20.098" v="24" actId="1076"/>
          <ac:spMkLst>
            <pc:docMk/>
            <pc:sldMk cId="1849929277" sldId="264"/>
            <ac:spMk id="9" creationId="{00000000-0000-0000-0000-000000000000}"/>
          </ac:spMkLst>
        </pc:spChg>
        <pc:spChg chg="mod">
          <ac:chgData name="Mishael Ali Khan" userId="S::mishael.khan@tcf.org.pk::e8a48db7-8230-410e-8074-dd86ab328775" providerId="AD" clId="Web-{4B5BF608-5A64-FF18-0545-BA819E6D22F3}" dt="2023-03-16T08:38:51.315" v="21" actId="1076"/>
          <ac:spMkLst>
            <pc:docMk/>
            <pc:sldMk cId="1849929277" sldId="264"/>
            <ac:spMk id="10" creationId="{00000000-0000-0000-0000-000000000000}"/>
          </ac:spMkLst>
        </pc:spChg>
        <pc:spChg chg="mod">
          <ac:chgData name="Mishael Ali Khan" userId="S::mishael.khan@tcf.org.pk::e8a48db7-8230-410e-8074-dd86ab328775" providerId="AD" clId="Web-{4B5BF608-5A64-FF18-0545-BA819E6D22F3}" dt="2023-03-16T08:38:47.518" v="20" actId="1076"/>
          <ac:spMkLst>
            <pc:docMk/>
            <pc:sldMk cId="1849929277" sldId="264"/>
            <ac:spMk id="12" creationId="{00000000-0000-0000-0000-000000000000}"/>
          </ac:spMkLst>
        </pc:spChg>
        <pc:spChg chg="mod">
          <ac:chgData name="Mishael Ali Khan" userId="S::mishael.khan@tcf.org.pk::e8a48db7-8230-410e-8074-dd86ab328775" providerId="AD" clId="Web-{4B5BF608-5A64-FF18-0545-BA819E6D22F3}" dt="2023-03-16T08:39:11.285" v="23" actId="20577"/>
          <ac:spMkLst>
            <pc:docMk/>
            <pc:sldMk cId="1849929277" sldId="264"/>
            <ac:spMk id="13" creationId="{00000000-0000-0000-0000-000000000000}"/>
          </ac:spMkLst>
        </pc:spChg>
      </pc:sldChg>
    </pc:docChg>
  </pc:docChgLst>
  <pc:docChgLst>
    <pc:chgData name="Mamta Devraj" userId="S::mamta.devraj@tcf.org.pk::b23e2667-b438-4058-b0ff-19652c01db49" providerId="AD" clId="Web-{43E0F2B3-4967-C0A2-2B27-F842B97348F6}"/>
    <pc:docChg chg="modSld">
      <pc:chgData name="Mamta Devraj" userId="S::mamta.devraj@tcf.org.pk::b23e2667-b438-4058-b0ff-19652c01db49" providerId="AD" clId="Web-{43E0F2B3-4967-C0A2-2B27-F842B97348F6}" dt="2022-10-05T07:23:59.715" v="330"/>
      <pc:docMkLst>
        <pc:docMk/>
      </pc:docMkLst>
      <pc:sldChg chg="modSp addCm">
        <pc:chgData name="Mamta Devraj" userId="S::mamta.devraj@tcf.org.pk::b23e2667-b438-4058-b0ff-19652c01db49" providerId="AD" clId="Web-{43E0F2B3-4967-C0A2-2B27-F842B97348F6}" dt="2022-10-05T07:23:59.715" v="330"/>
        <pc:sldMkLst>
          <pc:docMk/>
          <pc:sldMk cId="0" sldId="257"/>
        </pc:sldMkLst>
        <pc:spChg chg="mod">
          <ac:chgData name="Mamta Devraj" userId="S::mamta.devraj@tcf.org.pk::b23e2667-b438-4058-b0ff-19652c01db49" providerId="AD" clId="Web-{43E0F2B3-4967-C0A2-2B27-F842B97348F6}" dt="2022-10-05T07:23:42.464" v="329" actId="20577"/>
          <ac:spMkLst>
            <pc:docMk/>
            <pc:sldMk cId="0" sldId="257"/>
            <ac:spMk id="3" creationId="{00000000-0000-0000-0000-000000000000}"/>
          </ac:spMkLst>
        </pc:spChg>
      </pc:sldChg>
      <pc:sldChg chg="delCm">
        <pc:chgData name="Mamta Devraj" userId="S::mamta.devraj@tcf.org.pk::b23e2667-b438-4058-b0ff-19652c01db49" providerId="AD" clId="Web-{43E0F2B3-4967-C0A2-2B27-F842B97348F6}" dt="2022-10-05T07:09:48.383" v="0"/>
        <pc:sldMkLst>
          <pc:docMk/>
          <pc:sldMk cId="1849929277" sldId="264"/>
        </pc:sldMkLst>
      </pc:sldChg>
    </pc:docChg>
  </pc:docChgLst>
  <pc:docChgLst>
    <pc:chgData name="Mishael Ali Khan" userId="S::mishael.khan@tcf.org.pk::e8a48db7-8230-410e-8074-dd86ab328775" providerId="AD" clId="Web-{06A308A5-3737-53AD-9B8F-55C8907CB1A4}"/>
    <pc:docChg chg="modSld">
      <pc:chgData name="Mishael Ali Khan" userId="S::mishael.khan@tcf.org.pk::e8a48db7-8230-410e-8074-dd86ab328775" providerId="AD" clId="Web-{06A308A5-3737-53AD-9B8F-55C8907CB1A4}" dt="2022-10-17T07:26:01.283" v="67"/>
      <pc:docMkLst>
        <pc:docMk/>
      </pc:docMkLst>
      <pc:sldChg chg="modSp addCm modCm">
        <pc:chgData name="Mishael Ali Khan" userId="S::mishael.khan@tcf.org.pk::e8a48db7-8230-410e-8074-dd86ab328775" providerId="AD" clId="Web-{06A308A5-3737-53AD-9B8F-55C8907CB1A4}" dt="2022-10-17T07:26:01.283" v="67"/>
        <pc:sldMkLst>
          <pc:docMk/>
          <pc:sldMk cId="0" sldId="257"/>
        </pc:sldMkLst>
        <pc:spChg chg="mod">
          <ac:chgData name="Mishael Ali Khan" userId="S::mishael.khan@tcf.org.pk::e8a48db7-8230-410e-8074-dd86ab328775" providerId="AD" clId="Web-{06A308A5-3737-53AD-9B8F-55C8907CB1A4}" dt="2022-10-17T07:21:54.183" v="51" actId="20577"/>
          <ac:spMkLst>
            <pc:docMk/>
            <pc:sldMk cId="0" sldId="257"/>
            <ac:spMk id="3" creationId="{00000000-0000-0000-0000-000000000000}"/>
          </ac:spMkLst>
        </pc:spChg>
        <pc:spChg chg="mod">
          <ac:chgData name="Mishael Ali Khan" userId="S::mishael.khan@tcf.org.pk::e8a48db7-8230-410e-8074-dd86ab328775" providerId="AD" clId="Web-{06A308A5-3737-53AD-9B8F-55C8907CB1A4}" dt="2022-10-17T07:24:53.391" v="64" actId="20577"/>
          <ac:spMkLst>
            <pc:docMk/>
            <pc:sldMk cId="0" sldId="257"/>
            <ac:spMk id="12" creationId="{00000000-0000-0000-0000-000000000000}"/>
          </ac:spMkLst>
        </pc:spChg>
      </pc:sldChg>
      <pc:sldChg chg="modSp addCm delCm">
        <pc:chgData name="Mishael Ali Khan" userId="S::mishael.khan@tcf.org.pk::e8a48db7-8230-410e-8074-dd86ab328775" providerId="AD" clId="Web-{06A308A5-3737-53AD-9B8F-55C8907CB1A4}" dt="2022-10-17T07:19:13.694" v="35" actId="20577"/>
        <pc:sldMkLst>
          <pc:docMk/>
          <pc:sldMk cId="1849929277" sldId="264"/>
        </pc:sldMkLst>
        <pc:spChg chg="mod">
          <ac:chgData name="Mishael Ali Khan" userId="S::mishael.khan@tcf.org.pk::e8a48db7-8230-410e-8074-dd86ab328775" providerId="AD" clId="Web-{06A308A5-3737-53AD-9B8F-55C8907CB1A4}" dt="2022-10-17T07:19:13.694" v="35" actId="20577"/>
          <ac:spMkLst>
            <pc:docMk/>
            <pc:sldMk cId="1849929277" sldId="264"/>
            <ac:spMk id="9" creationId="{00000000-0000-0000-0000-000000000000}"/>
          </ac:spMkLst>
        </pc:spChg>
        <pc:spChg chg="mod">
          <ac:chgData name="Mishael Ali Khan" userId="S::mishael.khan@tcf.org.pk::e8a48db7-8230-410e-8074-dd86ab328775" providerId="AD" clId="Web-{06A308A5-3737-53AD-9B8F-55C8907CB1A4}" dt="2022-10-17T07:15:55.908" v="13" actId="20577"/>
          <ac:spMkLst>
            <pc:docMk/>
            <pc:sldMk cId="1849929277" sldId="264"/>
            <ac:spMk id="11" creationId="{00000000-0000-0000-0000-000000000000}"/>
          </ac:spMkLst>
        </pc:spChg>
      </pc:sldChg>
    </pc:docChg>
  </pc:docChgLst>
  <pc:docChgLst>
    <pc:chgData name="Mamta Devraj" userId="S::mamta.devraj@tcf.org.pk::b23e2667-b438-4058-b0ff-19652c01db49" providerId="AD" clId="Web-{AC0928C5-9ADA-C6D0-A921-5556C575B52B}"/>
    <pc:docChg chg="mod modSld">
      <pc:chgData name="Mamta Devraj" userId="S::mamta.devraj@tcf.org.pk::b23e2667-b438-4058-b0ff-19652c01db49" providerId="AD" clId="Web-{AC0928C5-9ADA-C6D0-A921-5556C575B52B}" dt="2023-03-16T07:44:26.570" v="220"/>
      <pc:docMkLst>
        <pc:docMk/>
      </pc:docMkLst>
      <pc:sldChg chg="addSp modSp modCm">
        <pc:chgData name="Mamta Devraj" userId="S::mamta.devraj@tcf.org.pk::b23e2667-b438-4058-b0ff-19652c01db49" providerId="AD" clId="Web-{AC0928C5-9ADA-C6D0-A921-5556C575B52B}" dt="2023-03-16T07:42:57.692" v="195" actId="20577"/>
        <pc:sldMkLst>
          <pc:docMk/>
          <pc:sldMk cId="0" sldId="257"/>
        </pc:sldMkLst>
        <pc:spChg chg="mod">
          <ac:chgData name="Mamta Devraj" userId="S::mamta.devraj@tcf.org.pk::b23e2667-b438-4058-b0ff-19652c01db49" providerId="AD" clId="Web-{AC0928C5-9ADA-C6D0-A921-5556C575B52B}" dt="2023-03-16T07:07:56.048" v="45" actId="1076"/>
          <ac:spMkLst>
            <pc:docMk/>
            <pc:sldMk cId="0" sldId="257"/>
            <ac:spMk id="3" creationId="{00000000-0000-0000-0000-000000000000}"/>
          </ac:spMkLst>
        </pc:spChg>
        <pc:spChg chg="mod">
          <ac:chgData name="Mamta Devraj" userId="S::mamta.devraj@tcf.org.pk::b23e2667-b438-4058-b0ff-19652c01db49" providerId="AD" clId="Web-{AC0928C5-9ADA-C6D0-A921-5556C575B52B}" dt="2023-03-16T07:37:10.648" v="97" actId="20577"/>
          <ac:spMkLst>
            <pc:docMk/>
            <pc:sldMk cId="0" sldId="257"/>
            <ac:spMk id="4" creationId="{B9581757-5786-7F15-E642-9E6863F6E373}"/>
          </ac:spMkLst>
        </pc:spChg>
        <pc:spChg chg="mod">
          <ac:chgData name="Mamta Devraj" userId="S::mamta.devraj@tcf.org.pk::b23e2667-b438-4058-b0ff-19652c01db49" providerId="AD" clId="Web-{AC0928C5-9ADA-C6D0-A921-5556C575B52B}" dt="2023-03-16T07:42:57.692" v="195" actId="20577"/>
          <ac:spMkLst>
            <pc:docMk/>
            <pc:sldMk cId="0" sldId="257"/>
            <ac:spMk id="12" creationId="{00000000-0000-0000-0000-000000000000}"/>
          </ac:spMkLst>
        </pc:spChg>
        <pc:picChg chg="add mod">
          <ac:chgData name="Mamta Devraj" userId="S::mamta.devraj@tcf.org.pk::b23e2667-b438-4058-b0ff-19652c01db49" providerId="AD" clId="Web-{AC0928C5-9ADA-C6D0-A921-5556C575B52B}" dt="2023-03-16T07:09:59.411" v="65" actId="14100"/>
          <ac:picMkLst>
            <pc:docMk/>
            <pc:sldMk cId="0" sldId="257"/>
            <ac:picMk id="5" creationId="{91A8ED37-8BCA-4686-8E70-68801C8D6221}"/>
          </ac:picMkLst>
        </pc:picChg>
        <pc:picChg chg="mod">
          <ac:chgData name="Mamta Devraj" userId="S::mamta.devraj@tcf.org.pk::b23e2667-b438-4058-b0ff-19652c01db49" providerId="AD" clId="Web-{AC0928C5-9ADA-C6D0-A921-5556C575B52B}" dt="2023-03-16T07:07:59.220" v="46" actId="1076"/>
          <ac:picMkLst>
            <pc:docMk/>
            <pc:sldMk cId="0" sldId="257"/>
            <ac:picMk id="21" creationId="{00000000-0000-0000-0000-000000000000}"/>
          </ac:picMkLst>
        </pc:picChg>
        <pc:extLst>
          <p:ext xmlns:p="http://schemas.openxmlformats.org/presentationml/2006/main" uri="{D6D511B9-2390-475A-947B-AFAB55BFBCF1}">
            <pc226:cmChg xmlns:pc226="http://schemas.microsoft.com/office/powerpoint/2022/06/main/command" chg="mod">
              <pc226:chgData name="Mamta Devraj" userId="S::mamta.devraj@tcf.org.pk::b23e2667-b438-4058-b0ff-19652c01db49" providerId="AD" clId="Web-{AC0928C5-9ADA-C6D0-A921-5556C575B52B}" dt="2023-03-16T07:10:36.396" v="68"/>
              <pc2:cmMkLst xmlns:pc2="http://schemas.microsoft.com/office/powerpoint/2019/9/main/command">
                <pc:docMk/>
                <pc:sldMk cId="0" sldId="257"/>
                <pc2:cmMk id="{577FFC9C-5E7B-4EDB-969B-696E32BBD82E}"/>
              </pc2:cmMkLst>
              <pc226:cmRplyChg chg="add">
                <pc226:chgData name="Mamta Devraj" userId="S::mamta.devraj@tcf.org.pk::b23e2667-b438-4058-b0ff-19652c01db49" providerId="AD" clId="Web-{AC0928C5-9ADA-C6D0-A921-5556C575B52B}" dt="2023-03-16T05:33:52.774" v="43"/>
                <pc2:cmRplyMkLst xmlns:pc2="http://schemas.microsoft.com/office/powerpoint/2019/9/main/command">
                  <pc:docMk/>
                  <pc:sldMk cId="0" sldId="257"/>
                  <pc2:cmMk id="{577FFC9C-5E7B-4EDB-969B-696E32BBD82E}"/>
                  <pc2:cmRplyMk id="{D309351F-17EF-44F2-9702-4C4BCDBC5024}"/>
                </pc2:cmRplyMkLst>
              </pc226:cmRplyChg>
              <pc226:cmRplyChg chg="add">
                <pc226:chgData name="Mamta Devraj" userId="S::mamta.devraj@tcf.org.pk::b23e2667-b438-4058-b0ff-19652c01db49" providerId="AD" clId="Web-{AC0928C5-9ADA-C6D0-A921-5556C575B52B}" dt="2023-03-16T07:10:36.396" v="68"/>
                <pc2:cmRplyMkLst xmlns:pc2="http://schemas.microsoft.com/office/powerpoint/2019/9/main/command">
                  <pc:docMk/>
                  <pc:sldMk cId="0" sldId="257"/>
                  <pc2:cmMk id="{577FFC9C-5E7B-4EDB-969B-696E32BBD82E}"/>
                  <pc2:cmRplyMk id="{A9A77B39-6F95-4060-B991-9DE12B8DDB9E}"/>
                </pc2:cmRplyMkLst>
              </pc226:cmRplyChg>
            </pc226:cmChg>
          </p:ext>
        </pc:extLst>
      </pc:sldChg>
      <pc:sldChg chg="modSp modCm">
        <pc:chgData name="Mamta Devraj" userId="S::mamta.devraj@tcf.org.pk::b23e2667-b438-4058-b0ff-19652c01db49" providerId="AD" clId="Web-{AC0928C5-9ADA-C6D0-A921-5556C575B52B}" dt="2023-03-16T07:44:26.570" v="220"/>
        <pc:sldMkLst>
          <pc:docMk/>
          <pc:sldMk cId="1849929277" sldId="264"/>
        </pc:sldMkLst>
        <pc:spChg chg="mod">
          <ac:chgData name="Mamta Devraj" userId="S::mamta.devraj@tcf.org.pk::b23e2667-b438-4058-b0ff-19652c01db49" providerId="AD" clId="Web-{AC0928C5-9ADA-C6D0-A921-5556C575B52B}" dt="2023-03-16T07:41:53.721" v="193" actId="20577"/>
          <ac:spMkLst>
            <pc:docMk/>
            <pc:sldMk cId="1849929277" sldId="264"/>
            <ac:spMk id="4" creationId="{1164C199-5E53-61E7-2CDB-79FBB5060DDB}"/>
          </ac:spMkLst>
        </pc:spChg>
        <pc:spChg chg="mod">
          <ac:chgData name="Mamta Devraj" userId="S::mamta.devraj@tcf.org.pk::b23e2667-b438-4058-b0ff-19652c01db49" providerId="AD" clId="Web-{AC0928C5-9ADA-C6D0-A921-5556C575B52B}" dt="2023-03-16T07:44:21.038" v="219" actId="20577"/>
          <ac:spMkLst>
            <pc:docMk/>
            <pc:sldMk cId="1849929277" sldId="264"/>
            <ac:spMk id="6" creationId="{00000000-0000-0000-0000-000000000000}"/>
          </ac:spMkLst>
        </pc:spChg>
        <pc:spChg chg="mod">
          <ac:chgData name="Mamta Devraj" userId="S::mamta.devraj@tcf.org.pk::b23e2667-b438-4058-b0ff-19652c01db49" providerId="AD" clId="Web-{AC0928C5-9ADA-C6D0-A921-5556C575B52B}" dt="2023-03-16T07:08:39.393" v="52" actId="14100"/>
          <ac:spMkLst>
            <pc:docMk/>
            <pc:sldMk cId="1849929277" sldId="264"/>
            <ac:spMk id="9" creationId="{00000000-0000-0000-0000-000000000000}"/>
          </ac:spMkLst>
        </pc:spChg>
        <pc:spChg chg="mod">
          <ac:chgData name="Mamta Devraj" userId="S::mamta.devraj@tcf.org.pk::b23e2667-b438-4058-b0ff-19652c01db49" providerId="AD" clId="Web-{AC0928C5-9ADA-C6D0-A921-5556C575B52B}" dt="2023-03-16T07:44:26.570" v="220"/>
          <ac:spMkLst>
            <pc:docMk/>
            <pc:sldMk cId="1849929277" sldId="264"/>
            <ac:spMk id="11" creationId="{00000000-0000-0000-0000-000000000000}"/>
          </ac:spMkLst>
        </pc:spChg>
        <pc:picChg chg="mod">
          <ac:chgData name="Mamta Devraj" userId="S::mamta.devraj@tcf.org.pk::b23e2667-b438-4058-b0ff-19652c01db49" providerId="AD" clId="Web-{AC0928C5-9ADA-C6D0-A921-5556C575B52B}" dt="2023-03-16T07:08:48.643" v="54" actId="14100"/>
          <ac:picMkLst>
            <pc:docMk/>
            <pc:sldMk cId="1849929277" sldId="264"/>
            <ac:picMk id="3" creationId="{CAEF1619-7CEA-F7B4-C34A-179056F4B304}"/>
          </ac:picMkLst>
        </pc:picChg>
        <pc:extLst>
          <p:ext xmlns:p="http://schemas.openxmlformats.org/presentationml/2006/main" uri="{D6D511B9-2390-475A-947B-AFAB55BFBCF1}">
            <pc226:cmChg xmlns:pc226="http://schemas.microsoft.com/office/powerpoint/2022/06/main/command" chg="">
              <pc226:chgData name="Mamta Devraj" userId="S::mamta.devraj@tcf.org.pk::b23e2667-b438-4058-b0ff-19652c01db49" providerId="AD" clId="Web-{AC0928C5-9ADA-C6D0-A921-5556C575B52B}" dt="2023-03-16T05:19:36.511" v="9"/>
              <pc2:cmMkLst xmlns:pc2="http://schemas.microsoft.com/office/powerpoint/2019/9/main/command">
                <pc:docMk/>
                <pc:sldMk cId="1849929277" sldId="264"/>
                <pc2:cmMk id="{AAE45400-791E-4D6D-92BD-781A7AA74BBA}"/>
              </pc2:cmMkLst>
              <pc226:cmRplyChg chg="add">
                <pc226:chgData name="Mamta Devraj" userId="S::mamta.devraj@tcf.org.pk::b23e2667-b438-4058-b0ff-19652c01db49" providerId="AD" clId="Web-{AC0928C5-9ADA-C6D0-A921-5556C575B52B}" dt="2023-03-16T05:19:36.511" v="9"/>
                <pc2:cmRplyMkLst xmlns:pc2="http://schemas.microsoft.com/office/powerpoint/2019/9/main/command">
                  <pc:docMk/>
                  <pc:sldMk cId="1849929277" sldId="264"/>
                  <pc2:cmMk id="{AAE45400-791E-4D6D-92BD-781A7AA74BBA}"/>
                  <pc2:cmRplyMk id="{30F7BF80-B973-4D94-97C4-862A0F301E3F}"/>
                </pc2:cmRplyMkLst>
              </pc226:cmRplyChg>
            </pc226:cmChg>
            <pc226:cmChg xmlns:pc226="http://schemas.microsoft.com/office/powerpoint/2022/06/main/command" chg="">
              <pc226:chgData name="Mamta Devraj" userId="S::mamta.devraj@tcf.org.pk::b23e2667-b438-4058-b0ff-19652c01db49" providerId="AD" clId="Web-{AC0928C5-9ADA-C6D0-A921-5556C575B52B}" dt="2023-03-16T05:17:26.020" v="6"/>
              <pc2:cmMkLst xmlns:pc2="http://schemas.microsoft.com/office/powerpoint/2019/9/main/command">
                <pc:docMk/>
                <pc:sldMk cId="1849929277" sldId="264"/>
                <pc2:cmMk id="{14EF3061-3A14-48C1-83A4-E0D855D2B629}"/>
              </pc2:cmMkLst>
              <pc226:cmRplyChg chg="add">
                <pc226:chgData name="Mamta Devraj" userId="S::mamta.devraj@tcf.org.pk::b23e2667-b438-4058-b0ff-19652c01db49" providerId="AD" clId="Web-{AC0928C5-9ADA-C6D0-A921-5556C575B52B}" dt="2023-03-16T05:17:26.020" v="6"/>
                <pc2:cmRplyMkLst xmlns:pc2="http://schemas.microsoft.com/office/powerpoint/2019/9/main/command">
                  <pc:docMk/>
                  <pc:sldMk cId="1849929277" sldId="264"/>
                  <pc2:cmMk id="{14EF3061-3A14-48C1-83A4-E0D855D2B629}"/>
                  <pc2:cmRplyMk id="{E2D53F55-E582-44C7-B51C-141A1BDBB856}"/>
                </pc2:cmRplyMkLst>
              </pc226:cmRplyChg>
            </pc226:cmChg>
          </p:ext>
        </pc:extLst>
      </pc:sldChg>
    </pc:docChg>
  </pc:docChgLst>
  <pc:docChgLst>
    <pc:chgData name="Mamta Devraj" userId="S::mamta.devraj@tcf.org.pk::b23e2667-b438-4058-b0ff-19652c01db49" providerId="AD" clId="Web-{56E54F76-C0A3-C590-ADBD-6098FB02BA8A}"/>
    <pc:docChg chg="modSld">
      <pc:chgData name="Mamta Devraj" userId="S::mamta.devraj@tcf.org.pk::b23e2667-b438-4058-b0ff-19652c01db49" providerId="AD" clId="Web-{56E54F76-C0A3-C590-ADBD-6098FB02BA8A}" dt="2022-10-28T07:59:23.568" v="19" actId="20577"/>
      <pc:docMkLst>
        <pc:docMk/>
      </pc:docMkLst>
      <pc:sldChg chg="modSp">
        <pc:chgData name="Mamta Devraj" userId="S::mamta.devraj@tcf.org.pk::b23e2667-b438-4058-b0ff-19652c01db49" providerId="AD" clId="Web-{56E54F76-C0A3-C590-ADBD-6098FB02BA8A}" dt="2022-10-28T07:59:23.568" v="19" actId="20577"/>
        <pc:sldMkLst>
          <pc:docMk/>
          <pc:sldMk cId="0" sldId="257"/>
        </pc:sldMkLst>
        <pc:spChg chg="mod">
          <ac:chgData name="Mamta Devraj" userId="S::mamta.devraj@tcf.org.pk::b23e2667-b438-4058-b0ff-19652c01db49" providerId="AD" clId="Web-{56E54F76-C0A3-C590-ADBD-6098FB02BA8A}" dt="2022-10-28T07:59:23.568" v="19" actId="20577"/>
          <ac:spMkLst>
            <pc:docMk/>
            <pc:sldMk cId="0" sldId="257"/>
            <ac:spMk id="12" creationId="{00000000-0000-0000-0000-000000000000}"/>
          </ac:spMkLst>
        </pc:spChg>
      </pc:sldChg>
    </pc:docChg>
  </pc:docChgLst>
  <pc:docChgLst>
    <pc:chgData name="Mamta Devraj" userId="S::mamta.devraj@tcf.org.pk::b23e2667-b438-4058-b0ff-19652c01db49" providerId="AD" clId="Web-{C7241E34-19C2-DF3F-3F6B-61ED6558730F}"/>
    <pc:docChg chg="modSld">
      <pc:chgData name="Mamta Devraj" userId="S::mamta.devraj@tcf.org.pk::b23e2667-b438-4058-b0ff-19652c01db49" providerId="AD" clId="Web-{C7241E34-19C2-DF3F-3F6B-61ED6558730F}" dt="2023-03-14T10:35:51.784" v="173" actId="1076"/>
      <pc:docMkLst>
        <pc:docMk/>
      </pc:docMkLst>
      <pc:sldChg chg="addSp modSp">
        <pc:chgData name="Mamta Devraj" userId="S::mamta.devraj@tcf.org.pk::b23e2667-b438-4058-b0ff-19652c01db49" providerId="AD" clId="Web-{C7241E34-19C2-DF3F-3F6B-61ED6558730F}" dt="2023-03-14T10:35:51.784" v="173" actId="1076"/>
        <pc:sldMkLst>
          <pc:docMk/>
          <pc:sldMk cId="0" sldId="257"/>
        </pc:sldMkLst>
        <pc:spChg chg="add mod">
          <ac:chgData name="Mamta Devraj" userId="S::mamta.devraj@tcf.org.pk::b23e2667-b438-4058-b0ff-19652c01db49" providerId="AD" clId="Web-{C7241E34-19C2-DF3F-3F6B-61ED6558730F}" dt="2023-03-14T10:24:53.619" v="85" actId="20577"/>
          <ac:spMkLst>
            <pc:docMk/>
            <pc:sldMk cId="0" sldId="257"/>
            <ac:spMk id="2" creationId="{B63FA465-7E9C-CAE9-AACB-7E33D3ABA47F}"/>
          </ac:spMkLst>
        </pc:spChg>
        <pc:spChg chg="mod">
          <ac:chgData name="Mamta Devraj" userId="S::mamta.devraj@tcf.org.pk::b23e2667-b438-4058-b0ff-19652c01db49" providerId="AD" clId="Web-{C7241E34-19C2-DF3F-3F6B-61ED6558730F}" dt="2023-03-14T10:35:51.784" v="173" actId="1076"/>
          <ac:spMkLst>
            <pc:docMk/>
            <pc:sldMk cId="0" sldId="257"/>
            <ac:spMk id="3" creationId="{00000000-0000-0000-0000-000000000000}"/>
          </ac:spMkLst>
        </pc:spChg>
        <pc:spChg chg="add mod">
          <ac:chgData name="Mamta Devraj" userId="S::mamta.devraj@tcf.org.pk::b23e2667-b438-4058-b0ff-19652c01db49" providerId="AD" clId="Web-{C7241E34-19C2-DF3F-3F6B-61ED6558730F}" dt="2023-03-14T10:26:34.966" v="127" actId="20577"/>
          <ac:spMkLst>
            <pc:docMk/>
            <pc:sldMk cId="0" sldId="257"/>
            <ac:spMk id="4" creationId="{B9581757-5786-7F15-E642-9E6863F6E373}"/>
          </ac:spMkLst>
        </pc:spChg>
        <pc:spChg chg="mod">
          <ac:chgData name="Mamta Devraj" userId="S::mamta.devraj@tcf.org.pk::b23e2667-b438-4058-b0ff-19652c01db49" providerId="AD" clId="Web-{C7241E34-19C2-DF3F-3F6B-61ED6558730F}" dt="2023-03-14T10:25:48.433" v="101" actId="1076"/>
          <ac:spMkLst>
            <pc:docMk/>
            <pc:sldMk cId="0" sldId="257"/>
            <ac:spMk id="9" creationId="{00000000-0000-0000-0000-000000000000}"/>
          </ac:spMkLst>
        </pc:spChg>
        <pc:spChg chg="mod">
          <ac:chgData name="Mamta Devraj" userId="S::mamta.devraj@tcf.org.pk::b23e2667-b438-4058-b0ff-19652c01db49" providerId="AD" clId="Web-{C7241E34-19C2-DF3F-3F6B-61ED6558730F}" dt="2023-03-14T10:25:44.105" v="100" actId="1076"/>
          <ac:spMkLst>
            <pc:docMk/>
            <pc:sldMk cId="0" sldId="257"/>
            <ac:spMk id="12" creationId="{00000000-0000-0000-0000-000000000000}"/>
          </ac:spMkLst>
        </pc:spChg>
        <pc:picChg chg="mod">
          <ac:chgData name="Mamta Devraj" userId="S::mamta.devraj@tcf.org.pk::b23e2667-b438-4058-b0ff-19652c01db49" providerId="AD" clId="Web-{C7241E34-19C2-DF3F-3F6B-61ED6558730F}" dt="2023-03-14T10:25:24.511" v="95" actId="14100"/>
          <ac:picMkLst>
            <pc:docMk/>
            <pc:sldMk cId="0" sldId="257"/>
            <ac:picMk id="21" creationId="{00000000-0000-0000-0000-000000000000}"/>
          </ac:picMkLst>
        </pc:picChg>
        <pc:picChg chg="mod">
          <ac:chgData name="Mamta Devraj" userId="S::mamta.devraj@tcf.org.pk::b23e2667-b438-4058-b0ff-19652c01db49" providerId="AD" clId="Web-{C7241E34-19C2-DF3F-3F6B-61ED6558730F}" dt="2023-03-14T10:25:28.558" v="96" actId="14100"/>
          <ac:picMkLst>
            <pc:docMk/>
            <pc:sldMk cId="0" sldId="257"/>
            <ac:picMk id="22" creationId="{00000000-0000-0000-0000-000000000000}"/>
          </ac:picMkLst>
        </pc:picChg>
      </pc:sldChg>
    </pc:docChg>
  </pc:docChgLst>
  <pc:docChgLst>
    <pc:chgData name="Mishael Ali Khan" userId="S::mishael.khan@tcf.org.pk::e8a48db7-8230-410e-8074-dd86ab328775" providerId="AD" clId="Web-{3ABC1CE8-4D9A-FB03-D120-C7CEDC5AB800}"/>
    <pc:docChg chg="mod modSld">
      <pc:chgData name="Mishael Ali Khan" userId="S::mishael.khan@tcf.org.pk::e8a48db7-8230-410e-8074-dd86ab328775" providerId="AD" clId="Web-{3ABC1CE8-4D9A-FB03-D120-C7CEDC5AB800}" dt="2023-03-15T16:27:09.929" v="484"/>
      <pc:docMkLst>
        <pc:docMk/>
      </pc:docMkLst>
      <pc:sldChg chg="modSp addCm">
        <pc:chgData name="Mishael Ali Khan" userId="S::mishael.khan@tcf.org.pk::e8a48db7-8230-410e-8074-dd86ab328775" providerId="AD" clId="Web-{3ABC1CE8-4D9A-FB03-D120-C7CEDC5AB800}" dt="2023-03-15T16:27:09.929" v="484"/>
        <pc:sldMkLst>
          <pc:docMk/>
          <pc:sldMk cId="0" sldId="257"/>
        </pc:sldMkLst>
        <pc:spChg chg="mod">
          <ac:chgData name="Mishael Ali Khan" userId="S::mishael.khan@tcf.org.pk::e8a48db7-8230-410e-8074-dd86ab328775" providerId="AD" clId="Web-{3ABC1CE8-4D9A-FB03-D120-C7CEDC5AB800}" dt="2023-03-15T16:25:45.864" v="478" actId="20577"/>
          <ac:spMkLst>
            <pc:docMk/>
            <pc:sldMk cId="0" sldId="257"/>
            <ac:spMk id="3" creationId="{00000000-0000-0000-0000-000000000000}"/>
          </ac:spMkLst>
        </pc:spChg>
        <pc:spChg chg="mod">
          <ac:chgData name="Mishael Ali Khan" userId="S::mishael.khan@tcf.org.pk::e8a48db7-8230-410e-8074-dd86ab328775" providerId="AD" clId="Web-{3ABC1CE8-4D9A-FB03-D120-C7CEDC5AB800}" dt="2023-03-15T16:26:00.880" v="481" actId="14100"/>
          <ac:spMkLst>
            <pc:docMk/>
            <pc:sldMk cId="0" sldId="257"/>
            <ac:spMk id="4" creationId="{B9581757-5786-7F15-E642-9E6863F6E373}"/>
          </ac:spMkLst>
        </pc:spChg>
        <pc:spChg chg="mod">
          <ac:chgData name="Mishael Ali Khan" userId="S::mishael.khan@tcf.org.pk::e8a48db7-8230-410e-8074-dd86ab328775" providerId="AD" clId="Web-{3ABC1CE8-4D9A-FB03-D120-C7CEDC5AB800}" dt="2023-03-15T16:26:14.552" v="483" actId="1076"/>
          <ac:spMkLst>
            <pc:docMk/>
            <pc:sldMk cId="0" sldId="257"/>
            <ac:spMk id="9" creationId="{00000000-0000-0000-0000-000000000000}"/>
          </ac:spMkLst>
        </pc:spChg>
        <pc:spChg chg="mod">
          <ac:chgData name="Mishael Ali Khan" userId="S::mishael.khan@tcf.org.pk::e8a48db7-8230-410e-8074-dd86ab328775" providerId="AD" clId="Web-{3ABC1CE8-4D9A-FB03-D120-C7CEDC5AB800}" dt="2023-03-15T16:26:07.396" v="482" actId="1076"/>
          <ac:spMkLst>
            <pc:docMk/>
            <pc:sldMk cId="0" sldId="257"/>
            <ac:spMk id="12" creationId="{00000000-0000-0000-0000-000000000000}"/>
          </ac:spMkLst>
        </pc:spChg>
        <pc:extLst>
          <p:ext xmlns:p="http://schemas.openxmlformats.org/presentationml/2006/main" uri="{D6D511B9-2390-475A-947B-AFAB55BFBCF1}">
            <pc226:cmChg xmlns:pc226="http://schemas.microsoft.com/office/powerpoint/2022/06/main/command" chg="add">
              <pc226:chgData name="Mishael Ali Khan" userId="S::mishael.khan@tcf.org.pk::e8a48db7-8230-410e-8074-dd86ab328775" providerId="AD" clId="Web-{3ABC1CE8-4D9A-FB03-D120-C7CEDC5AB800}" dt="2023-03-15T16:27:09.929" v="484"/>
              <pc2:cmMkLst xmlns:pc2="http://schemas.microsoft.com/office/powerpoint/2019/9/main/command">
                <pc:docMk/>
                <pc:sldMk cId="0" sldId="257"/>
                <pc2:cmMk id="{577FFC9C-5E7B-4EDB-969B-696E32BBD82E}"/>
              </pc2:cmMkLst>
            </pc226:cmChg>
          </p:ext>
        </pc:extLst>
      </pc:sldChg>
      <pc:sldChg chg="modSp addCm modCm">
        <pc:chgData name="Mishael Ali Khan" userId="S::mishael.khan@tcf.org.pk::e8a48db7-8230-410e-8074-dd86ab328775" providerId="AD" clId="Web-{3ABC1CE8-4D9A-FB03-D120-C7CEDC5AB800}" dt="2023-03-15T16:00:35.566" v="4"/>
        <pc:sldMkLst>
          <pc:docMk/>
          <pc:sldMk cId="1849929277" sldId="264"/>
        </pc:sldMkLst>
        <pc:spChg chg="mod">
          <ac:chgData name="Mishael Ali Khan" userId="S::mishael.khan@tcf.org.pk::e8a48db7-8230-410e-8074-dd86ab328775" providerId="AD" clId="Web-{3ABC1CE8-4D9A-FB03-D120-C7CEDC5AB800}" dt="2023-03-15T15:59:11.251" v="0" actId="20577"/>
          <ac:spMkLst>
            <pc:docMk/>
            <pc:sldMk cId="1849929277" sldId="264"/>
            <ac:spMk id="11" creationId="{00000000-0000-0000-0000-000000000000}"/>
          </ac:spMkLst>
        </pc:spChg>
        <pc:extLst>
          <p:ext xmlns:p="http://schemas.openxmlformats.org/presentationml/2006/main" uri="{D6D511B9-2390-475A-947B-AFAB55BFBCF1}">
            <pc226:cmChg xmlns:pc226="http://schemas.microsoft.com/office/powerpoint/2022/06/main/command" chg="add">
              <pc226:chgData name="Mishael Ali Khan" userId="S::mishael.khan@tcf.org.pk::e8a48db7-8230-410e-8074-dd86ab328775" providerId="AD" clId="Web-{3ABC1CE8-4D9A-FB03-D120-C7CEDC5AB800}" dt="2023-03-15T16:00:35.566" v="4"/>
              <pc2:cmMkLst xmlns:pc2="http://schemas.microsoft.com/office/powerpoint/2019/9/main/command">
                <pc:docMk/>
                <pc:sldMk cId="1849929277" sldId="264"/>
                <pc2:cmMk id="{AAE45400-791E-4D6D-92BD-781A7AA74BBA}"/>
              </pc2:cmMkLst>
              <pc226:cmRplyChg chg="add">
                <pc226:chgData name="Mishael Ali Khan" userId="S::mishael.khan@tcf.org.pk::e8a48db7-8230-410e-8074-dd86ab328775" providerId="AD" clId="Web-{3ABC1CE8-4D9A-FB03-D120-C7CEDC5AB800}" dt="2023-03-15T16:00:35.566" v="4"/>
                <pc2:cmRplyMkLst xmlns:pc2="http://schemas.microsoft.com/office/powerpoint/2019/9/main/command">
                  <pc:docMk/>
                  <pc:sldMk cId="1849929277" sldId="264"/>
                  <pc2:cmMk id="{AAE45400-791E-4D6D-92BD-781A7AA74BBA}"/>
                  <pc2:cmRplyMk id="{1F6E54E0-4FAD-4CAF-92CD-F63444050720}"/>
                </pc2:cmRplyMkLst>
              </pc226:cmRplyChg>
            </pc226:cmChg>
            <pc226:cmChg xmlns:pc226="http://schemas.microsoft.com/office/powerpoint/2022/06/main/command" chg="add">
              <pc226:chgData name="Mishael Ali Khan" userId="S::mishael.khan@tcf.org.pk::e8a48db7-8230-410e-8074-dd86ab328775" providerId="AD" clId="Web-{3ABC1CE8-4D9A-FB03-D120-C7CEDC5AB800}" dt="2023-03-15T15:59:34.752" v="2"/>
              <pc2:cmMkLst xmlns:pc2="http://schemas.microsoft.com/office/powerpoint/2019/9/main/command">
                <pc:docMk/>
                <pc:sldMk cId="1849929277" sldId="264"/>
                <pc2:cmMk id="{14EF3061-3A14-48C1-83A4-E0D855D2B629}"/>
              </pc2:cmMkLst>
            </pc226:cmChg>
          </p:ext>
        </pc:extLst>
      </pc:sldChg>
    </pc:docChg>
  </pc:docChgLst>
  <pc:docChgLst>
    <pc:chgData name="Mishael Ali Khan" userId="S::mishael.khan@tcf.org.pk::e8a48db7-8230-410e-8074-dd86ab328775" providerId="AD" clId="Web-{48C1FF90-8E86-78D4-391A-271D482D9DFC}"/>
    <pc:docChg chg="modSld">
      <pc:chgData name="Mishael Ali Khan" userId="S::mishael.khan@tcf.org.pk::e8a48db7-8230-410e-8074-dd86ab328775" providerId="AD" clId="Web-{48C1FF90-8E86-78D4-391A-271D482D9DFC}" dt="2022-10-17T13:43:15.747" v="15"/>
      <pc:docMkLst>
        <pc:docMk/>
      </pc:docMkLst>
      <pc:sldChg chg="modSp delCm">
        <pc:chgData name="Mishael Ali Khan" userId="S::mishael.khan@tcf.org.pk::e8a48db7-8230-410e-8074-dd86ab328775" providerId="AD" clId="Web-{48C1FF90-8E86-78D4-391A-271D482D9DFC}" dt="2022-10-17T13:43:04.653" v="14" actId="1076"/>
        <pc:sldMkLst>
          <pc:docMk/>
          <pc:sldMk cId="0" sldId="257"/>
        </pc:sldMkLst>
        <pc:spChg chg="mod">
          <ac:chgData name="Mishael Ali Khan" userId="S::mishael.khan@tcf.org.pk::e8a48db7-8230-410e-8074-dd86ab328775" providerId="AD" clId="Web-{48C1FF90-8E86-78D4-391A-271D482D9DFC}" dt="2022-10-17T13:42:54.699" v="13" actId="14100"/>
          <ac:spMkLst>
            <pc:docMk/>
            <pc:sldMk cId="0" sldId="257"/>
            <ac:spMk id="3" creationId="{00000000-0000-0000-0000-000000000000}"/>
          </ac:spMkLst>
        </pc:spChg>
        <pc:spChg chg="mod">
          <ac:chgData name="Mishael Ali Khan" userId="S::mishael.khan@tcf.org.pk::e8a48db7-8230-410e-8074-dd86ab328775" providerId="AD" clId="Web-{48C1FF90-8E86-78D4-391A-271D482D9DFC}" dt="2022-10-17T13:43:04.653" v="14" actId="1076"/>
          <ac:spMkLst>
            <pc:docMk/>
            <pc:sldMk cId="0" sldId="257"/>
            <ac:spMk id="12" creationId="{00000000-0000-0000-0000-000000000000}"/>
          </ac:spMkLst>
        </pc:spChg>
      </pc:sldChg>
      <pc:sldChg chg="addCm delCm">
        <pc:chgData name="Mishael Ali Khan" userId="S::mishael.khan@tcf.org.pk::e8a48db7-8230-410e-8074-dd86ab328775" providerId="AD" clId="Web-{48C1FF90-8E86-78D4-391A-271D482D9DFC}" dt="2022-10-17T13:43:15.747" v="15"/>
        <pc:sldMkLst>
          <pc:docMk/>
          <pc:sldMk cId="1849929277" sldId="264"/>
        </pc:sldMkLst>
      </pc:sldChg>
    </pc:docChg>
  </pc:docChgLst>
  <pc:docChgLst>
    <pc:chgData name="Sara Laiq" userId="S::sara.laiq@tcf.org.pk::7bcacfa3-8e54-4949-a5b1-f74fafe53761" providerId="AD" clId="Web-{BF1AE190-0AD6-A3E6-8CA0-8BE7E5A844E8}"/>
    <pc:docChg chg="modSld">
      <pc:chgData name="Sara Laiq" userId="S::sara.laiq@tcf.org.pk::7bcacfa3-8e54-4949-a5b1-f74fafe53761" providerId="AD" clId="Web-{BF1AE190-0AD6-A3E6-8CA0-8BE7E5A844E8}" dt="2022-07-27T07:35:33.925" v="15" actId="20577"/>
      <pc:docMkLst>
        <pc:docMk/>
      </pc:docMkLst>
      <pc:sldChg chg="modSp">
        <pc:chgData name="Sara Laiq" userId="S::sara.laiq@tcf.org.pk::7bcacfa3-8e54-4949-a5b1-f74fafe53761" providerId="AD" clId="Web-{BF1AE190-0AD6-A3E6-8CA0-8BE7E5A844E8}" dt="2022-07-27T07:35:33.925" v="15" actId="20577"/>
        <pc:sldMkLst>
          <pc:docMk/>
          <pc:sldMk cId="0" sldId="257"/>
        </pc:sldMkLst>
        <pc:spChg chg="mod">
          <ac:chgData name="Sara Laiq" userId="S::sara.laiq@tcf.org.pk::7bcacfa3-8e54-4949-a5b1-f74fafe53761" providerId="AD" clId="Web-{BF1AE190-0AD6-A3E6-8CA0-8BE7E5A844E8}" dt="2022-07-27T07:35:33.925" v="15" actId="20577"/>
          <ac:spMkLst>
            <pc:docMk/>
            <pc:sldMk cId="0" sldId="257"/>
            <ac:spMk id="3" creationId="{00000000-0000-0000-0000-000000000000}"/>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577FFC9C-5E7B-4EDB-969B-696E32BBD82E}" authorId="{885CD1B5-5511-478A-2F83-555045B2B698}" status="resolved" created="2023-03-15T16:27:09.929" complete="100000">
    <ac:txMkLst xmlns:ac="http://schemas.microsoft.com/office/drawing/2013/main/command">
      <pc:docMk xmlns:pc="http://schemas.microsoft.com/office/powerpoint/2013/main/command"/>
      <pc:sldMk xmlns:pc="http://schemas.microsoft.com/office/powerpoint/2013/main/command" cId="0" sldId="257"/>
      <ac:spMk id="12" creationId="{00000000-0000-0000-0000-000000000000}"/>
      <ac:txMk cp="0" len="281">
        <ac:context len="284" hash="4038259303"/>
      </ac:txMk>
    </ac:txMkLst>
    <p188:pos x="1925074" y="1160861"/>
    <p188:replyLst>
      <p188:reply id="{D309351F-17EF-44F2-9702-4C4BCDBC5024}" authorId="{CC8AC4EF-7441-7924-750D-213788CC6C46}" created="2023-03-16T05:33:52.774">
        <p188:txBody>
          <a:bodyPr/>
          <a:lstStyle/>
          <a:p>
            <a:r>
              <a:rPr lang="en-US"/>
              <a:t>Staff Development is okay. </a:t>
            </a:r>
          </a:p>
        </p188:txBody>
      </p188:reply>
      <p188:reply id="{A9A77B39-6F95-4060-B991-9DE12B8DDB9E}" authorId="{CC8AC4EF-7441-7924-750D-213788CC6C46}" created="2023-03-16T07:10:36.396">
        <p188:txBody>
          <a:bodyPr/>
          <a:lstStyle/>
          <a:p>
            <a:r>
              <a:rPr lang="en-US"/>
              <a:t>i have asked Faizan for updated number for budget.</a:t>
            </a:r>
          </a:p>
        </p188:txBody>
      </p188:reply>
    </p188:replyLst>
    <p188:txBody>
      <a:bodyPr/>
      <a:lstStyle/>
      <a:p>
        <a:r>
          <a:rPr lang="en-US"/>
          <a:t>I thought we said we would mention deficit for both Punjab and Sindh? Please also update subsidy costs for both and see if the staff development paragraph is correct. </a:t>
        </a:r>
      </a:p>
    </p188:txBody>
  </p188:cm>
</p188:cmLst>
</file>

<file path=ppt/comments/modernComment_108_6E43AE3D.xml><?xml version="1.0" encoding="utf-8"?>
<p188:cmLst xmlns:a="http://schemas.openxmlformats.org/drawingml/2006/main" xmlns:r="http://schemas.openxmlformats.org/officeDocument/2006/relationships" xmlns:p188="http://schemas.microsoft.com/office/powerpoint/2018/8/main">
  <p188:cm id="{14EF3061-3A14-48C1-83A4-E0D855D2B629}" authorId="{885CD1B5-5511-478A-2F83-555045B2B698}" status="resolved" created="2023-03-15T15:59:34.752" complete="100000">
    <ac:deMkLst xmlns:ac="http://schemas.microsoft.com/office/drawing/2013/main/command">
      <pc:docMk xmlns:pc="http://schemas.microsoft.com/office/powerpoint/2013/main/command"/>
      <pc:sldMk xmlns:pc="http://schemas.microsoft.com/office/powerpoint/2013/main/command" cId="1849929277" sldId="264"/>
      <ac:spMk id="11" creationId="{00000000-0000-0000-0000-000000000000}"/>
    </ac:deMkLst>
    <p188:replyLst>
      <p188:reply id="{E2D53F55-E582-44C7-B51C-141A1BDBB856}" authorId="{CC8AC4EF-7441-7924-750D-213788CC6C46}" created="2023-03-16T05:17:26.020">
        <p188:txBody>
          <a:bodyPr/>
          <a:lstStyle/>
          <a:p>
            <a:r>
              <a:rPr lang="en-US"/>
              <a:t>269 - Punjab
83 - Sindh
5  - KPK 
5 Balochistan 
5 KPK &amp; 5 Balochistan -- these are official numbers but actually we don't mention them</a:t>
            </a:r>
          </a:p>
        </p188:txBody>
      </p188:reply>
    </p188:replyLst>
    <p188:txBody>
      <a:bodyPr/>
      <a:lstStyle/>
      <a:p>
        <a:r>
          <a:rPr lang="en-US"/>
          <a:t>the updated number is 352 or something, lets use that?</a:t>
        </a:r>
      </a:p>
    </p188:txBody>
  </p188:cm>
  <p188:cm id="{AAE45400-791E-4D6D-92BD-781A7AA74BBA}" authorId="{885CD1B5-5511-478A-2F83-555045B2B698}" status="resolved" created="2023-03-15T16:00:09.659" complete="100000">
    <ac:deMkLst xmlns:ac="http://schemas.microsoft.com/office/drawing/2013/main/command">
      <pc:docMk xmlns:pc="http://schemas.microsoft.com/office/powerpoint/2013/main/command"/>
      <pc:sldMk xmlns:pc="http://schemas.microsoft.com/office/powerpoint/2013/main/command" cId="1849929277" sldId="264"/>
      <ac:spMk id="9" creationId="{00000000-0000-0000-0000-000000000000}"/>
    </ac:deMkLst>
    <p188:replyLst>
      <p188:reply id="{1F6E54E0-4FAD-4CAF-92CD-F63444050720}" authorId="{885CD1B5-5511-478A-2F83-555045B2B698}" created="2023-03-15T16:00:35.566">
        <p188:txBody>
          <a:bodyPr/>
          <a:lstStyle/>
          <a:p>
            <a:r>
              <a:rPr lang="en-US"/>
              <a:t>Since 2016, 48,500 children from disadvantaged communities have been provided free quality education, of whom 48% are girls. 2,100 principals and teachers while 700 non-faculty staff have been given employment in the schools.​​
​​</a:t>
            </a:r>
          </a:p>
        </p188:txBody>
      </p188:reply>
      <p188:reply id="{30F7BF80-B973-4D94-97C4-862A0F301E3F}" authorId="{CC8AC4EF-7441-7924-750D-213788CC6C46}" created="2023-03-16T05:19:36.511">
        <p188:txBody>
          <a:bodyPr/>
          <a:lstStyle/>
          <a:p>
            <a:r>
              <a:rPr lang="en-US"/>
              <a:t>These are from Official Numbers 22-23.</a:t>
            </a:r>
          </a:p>
        </p188:txBody>
      </p188:reply>
    </p188:replyLst>
    <p188:txBody>
      <a:bodyPr/>
      <a:lstStyle/>
      <a:p>
        <a:r>
          <a:rPr lang="en-US"/>
          <a:t>I think this stat might need to be updated.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7" name="Holder 7"/>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5" name="Holder 5"/>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4" name="Holder 4"/>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a:xfrm>
            <a:off x="3685790" y="9667327"/>
            <a:ext cx="3582034" cy="152400"/>
          </a:xfrm>
          <a:prstGeom prst="rect">
            <a:avLst/>
          </a:prstGeom>
        </p:spPr>
        <p:txBody>
          <a:bodyPr wrap="square" lIns="0" tIns="0" rIns="0" bIns="0">
            <a:spAutoFit/>
          </a:bodyPr>
          <a:lstStyle>
            <a:lvl1pPr>
              <a:defRPr sz="800" b="1" i="0">
                <a:solidFill>
                  <a:srgbClr val="838383"/>
                </a:solidFill>
                <a:latin typeface="Arial"/>
                <a:cs typeface="Arial"/>
              </a:defRPr>
            </a:lvl1pPr>
          </a:lstStyle>
          <a:p>
            <a:pPr marL="12700">
              <a:lnSpc>
                <a:spcPct val="100000"/>
              </a:lnSpc>
              <a:spcBef>
                <a:spcPts val="20"/>
              </a:spcBef>
            </a:pPr>
            <a:r>
              <a:rPr spc="30"/>
              <a:t>TCF</a:t>
            </a:r>
            <a:r>
              <a:rPr spc="125"/>
              <a:t> </a:t>
            </a:r>
            <a:r>
              <a:rPr spc="80"/>
              <a:t>Lab</a:t>
            </a:r>
            <a:r>
              <a:rPr spc="125"/>
              <a:t> </a:t>
            </a:r>
            <a:r>
              <a:rPr spc="60"/>
              <a:t>School</a:t>
            </a:r>
            <a:r>
              <a:rPr spc="130"/>
              <a:t> </a:t>
            </a:r>
            <a:r>
              <a:rPr spc="-10"/>
              <a:t>|</a:t>
            </a:r>
            <a:r>
              <a:rPr spc="125"/>
              <a:t> </a:t>
            </a:r>
            <a:r>
              <a:rPr spc="75"/>
              <a:t>Concept</a:t>
            </a:r>
            <a:r>
              <a:rPr spc="130"/>
              <a:t> </a:t>
            </a:r>
            <a:r>
              <a:rPr spc="95"/>
              <a:t>Note</a:t>
            </a:r>
            <a:r>
              <a:rPr spc="125"/>
              <a:t> </a:t>
            </a:r>
            <a:r>
              <a:rPr spc="90"/>
              <a:t>for</a:t>
            </a:r>
            <a:r>
              <a:rPr spc="130"/>
              <a:t> </a:t>
            </a:r>
            <a:r>
              <a:rPr spc="60"/>
              <a:t>The</a:t>
            </a:r>
            <a:r>
              <a:rPr spc="125"/>
              <a:t> </a:t>
            </a:r>
            <a:r>
              <a:rPr spc="70"/>
              <a:t>Light</a:t>
            </a:r>
            <a:r>
              <a:rPr spc="125"/>
              <a:t> </a:t>
            </a:r>
            <a:r>
              <a:rPr spc="90"/>
              <a:t>Foundation</a:t>
            </a:r>
            <a:r>
              <a:rPr spc="130"/>
              <a:t> </a:t>
            </a:r>
            <a:r>
              <a:rPr spc="-10"/>
              <a:t>|</a:t>
            </a:r>
            <a:r>
              <a:rPr spc="125"/>
              <a:t> </a:t>
            </a:r>
            <a:fld id="{81D60167-4931-47E6-BA6A-407CBD079E47}" type="slidenum">
              <a:rPr spc="105" dirty="0"/>
              <a:t>‹#›</a:t>
            </a:fld>
            <a:endParaRPr spc="10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microsoft.com/office/2018/10/relationships/comments" Target="../comments/modernComment_108_6E43AE3D.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microsoft.com/office/2018/10/relationships/comments" Target="../comments/modernComment_101_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463"/>
            <a:ext cx="7772400" cy="1120774"/>
          </a:xfrm>
          <a:custGeom>
            <a:avLst/>
            <a:gdLst/>
            <a:ahLst/>
            <a:cxnLst/>
            <a:rect l="l" t="t" r="r" b="b"/>
            <a:pathLst>
              <a:path w="7772400" h="1438275">
                <a:moveTo>
                  <a:pt x="7771960" y="1438275"/>
                </a:moveTo>
                <a:lnTo>
                  <a:pt x="0" y="1438275"/>
                </a:lnTo>
                <a:lnTo>
                  <a:pt x="0" y="0"/>
                </a:lnTo>
                <a:lnTo>
                  <a:pt x="7771960" y="0"/>
                </a:lnTo>
                <a:lnTo>
                  <a:pt x="7771960" y="1438275"/>
                </a:lnTo>
                <a:close/>
              </a:path>
            </a:pathLst>
          </a:custGeom>
          <a:solidFill>
            <a:srgbClr val="008037"/>
          </a:solidFill>
        </p:spPr>
        <p:txBody>
          <a:bodyPr wrap="square" lIns="0" tIns="0" rIns="0" bIns="0" rtlCol="0"/>
          <a:lstStyle/>
          <a:p>
            <a:endParaRPr/>
          </a:p>
        </p:txBody>
      </p:sp>
      <p:sp>
        <p:nvSpPr>
          <p:cNvPr id="6" name="object 6"/>
          <p:cNvSpPr txBox="1"/>
          <p:nvPr/>
        </p:nvSpPr>
        <p:spPr>
          <a:xfrm>
            <a:off x="711217" y="245363"/>
            <a:ext cx="6068798" cy="751488"/>
          </a:xfrm>
          <a:prstGeom prst="rect">
            <a:avLst/>
          </a:prstGeom>
        </p:spPr>
        <p:txBody>
          <a:bodyPr vert="horz" wrap="square" lIns="0" tIns="12700" rIns="0" bIns="0" rtlCol="0" anchor="t">
            <a:spAutoFit/>
          </a:bodyPr>
          <a:lstStyle/>
          <a:p>
            <a:pPr marL="12700" marR="5080" algn="ctr">
              <a:spcBef>
                <a:spcPts val="100"/>
              </a:spcBef>
            </a:pPr>
            <a:r>
              <a:rPr lang="en-GB" b="1" u="sng" dirty="0">
                <a:solidFill>
                  <a:schemeClr val="bg1"/>
                </a:solidFill>
                <a:latin typeface="Tahoma"/>
                <a:ea typeface="Tahoma"/>
                <a:cs typeface="Tahoma"/>
              </a:rPr>
              <a:t> </a:t>
            </a:r>
            <a:r>
              <a:rPr lang="en-GB" sz="2400" b="1" u="sng" dirty="0">
                <a:solidFill>
                  <a:schemeClr val="bg1"/>
                </a:solidFill>
                <a:latin typeface="Calibri"/>
                <a:ea typeface="Tahoma"/>
                <a:cs typeface="Tahoma"/>
              </a:rPr>
              <a:t>Supporting TCF's Partnership School Programme</a:t>
            </a:r>
            <a:endParaRPr lang="en-US" sz="2400" b="1">
              <a:solidFill>
                <a:schemeClr val="bg1"/>
              </a:solidFill>
              <a:latin typeface="Calibri"/>
              <a:cs typeface="Calibri"/>
            </a:endParaRPr>
          </a:p>
        </p:txBody>
      </p:sp>
      <p:sp>
        <p:nvSpPr>
          <p:cNvPr id="12" name="object 12"/>
          <p:cNvSpPr txBox="1"/>
          <p:nvPr/>
        </p:nvSpPr>
        <p:spPr>
          <a:xfrm>
            <a:off x="83718" y="1245233"/>
            <a:ext cx="1240790" cy="228268"/>
          </a:xfrm>
          <a:prstGeom prst="rect">
            <a:avLst/>
          </a:prstGeom>
        </p:spPr>
        <p:txBody>
          <a:bodyPr vert="horz" wrap="square" lIns="0" tIns="12700" rIns="0" bIns="0" rtlCol="0" anchor="t">
            <a:spAutoFit/>
          </a:bodyPr>
          <a:lstStyle/>
          <a:p>
            <a:pPr marL="12700">
              <a:lnSpc>
                <a:spcPct val="100000"/>
              </a:lnSpc>
              <a:spcBef>
                <a:spcPts val="100"/>
              </a:spcBef>
            </a:pPr>
            <a:r>
              <a:rPr lang="en-US" sz="1400" b="1" spc="80" dirty="0">
                <a:latin typeface="Calibri"/>
                <a:cs typeface="Tahoma"/>
              </a:rPr>
              <a:t>About TCF</a:t>
            </a:r>
            <a:endParaRPr lang="en-US" sz="1400" b="1" dirty="0">
              <a:latin typeface="Calibri"/>
              <a:cs typeface="Tahoma"/>
            </a:endParaRPr>
          </a:p>
        </p:txBody>
      </p:sp>
      <p:sp>
        <p:nvSpPr>
          <p:cNvPr id="10" name="object 13"/>
          <p:cNvSpPr txBox="1"/>
          <p:nvPr/>
        </p:nvSpPr>
        <p:spPr>
          <a:xfrm>
            <a:off x="76095" y="1633647"/>
            <a:ext cx="3532725" cy="2043508"/>
          </a:xfrm>
          <a:prstGeom prst="rect">
            <a:avLst/>
          </a:prstGeom>
        </p:spPr>
        <p:txBody>
          <a:bodyPr vert="horz" wrap="square" lIns="0" tIns="12065" rIns="0" bIns="0" rtlCol="0" anchor="t">
            <a:spAutoFit/>
          </a:bodyPr>
          <a:lstStyle/>
          <a:p>
            <a:pPr algn="just"/>
            <a:r>
              <a:rPr lang="en-US" sz="1200" u="sng" dirty="0"/>
              <a:t>The Economist </a:t>
            </a:r>
            <a:r>
              <a:rPr lang="en-US" sz="1200" dirty="0"/>
              <a:t>has called The Citizens Foundation (TCF) "perhaps the largest network of independently run schools in the world." Since 1996, TCF has developed a deep understanding of the issues at the heart of providing quality education in the most remote, underserved rural communities and urban slums in Pakistan. TCF currently runs over 1,833 school units with 280,000 students, including 352 partnership schools under TCF's Government Schools Partnership Program (GSP). With over 13,000 faculty and staff, TCF may be the largest private employer of women in Pakistan. </a:t>
            </a:r>
          </a:p>
        </p:txBody>
      </p:sp>
      <p:sp>
        <p:nvSpPr>
          <p:cNvPr id="11" name="object 13"/>
          <p:cNvSpPr txBox="1"/>
          <p:nvPr/>
        </p:nvSpPr>
        <p:spPr>
          <a:xfrm>
            <a:off x="135863" y="4372431"/>
            <a:ext cx="7473503" cy="3520836"/>
          </a:xfrm>
          <a:prstGeom prst="rect">
            <a:avLst/>
          </a:prstGeom>
        </p:spPr>
        <p:txBody>
          <a:bodyPr vert="horz" wrap="square" lIns="0" tIns="12065" rIns="0" bIns="0" rtlCol="0" anchor="t">
            <a:spAutoFit/>
          </a:bodyPr>
          <a:lstStyle/>
          <a:p>
            <a:pPr algn="just"/>
            <a:r>
              <a:rPr lang="en-US" sz="1200" dirty="0"/>
              <a:t>In April 2016, TCF entered its first public partnership agreement when the Punjab provincial government in Pakistan put its worst performing schools up for “adoption” by the private sector. TCF won the management rights for 257 schools in Punjab and since then, TCF has signed multiple public-private partnership agreements with provincial governments and now runs 352 partnership school units.</a:t>
            </a:r>
            <a:endParaRPr lang="en-GB" sz="1200" dirty="0"/>
          </a:p>
          <a:p>
            <a:pPr algn="just"/>
            <a:endParaRPr lang="en-US" sz="1200"/>
          </a:p>
          <a:p>
            <a:pPr algn="just"/>
            <a:r>
              <a:rPr lang="en-US" sz="1200" dirty="0"/>
              <a:t>The government schools in Punjab were two room, unfurnished buildings that lacked basic infrastructure, had low enrolment, </a:t>
            </a:r>
            <a:r>
              <a:rPr lang="en-GB" sz="1200" dirty="0"/>
              <a:t> poor learning outcomes, high absenteeism, and low gender parity. TCF has not only worked towards  improving quality of education in these schools but has also improved infrastructure. Within the first year of taking over, TCF increased enrolments from 7,000 to 27,000 students and improved student success rate in Grade five examinations from 10% to 72%. </a:t>
            </a:r>
            <a:r>
              <a:rPr lang="en-US" sz="1200" dirty="0"/>
              <a:t>TCF hired over 1,700 faculty and staff members and implemented its tested administrative and academic model, boosting learning outcomes. Enrollment tripled and 2</a:t>
            </a:r>
            <a:r>
              <a:rPr lang="en-US" sz="1200" baseline="30000" dirty="0"/>
              <a:t>nd</a:t>
            </a:r>
            <a:r>
              <a:rPr lang="en-US" sz="1200" dirty="0"/>
              <a:t> grade literacy (ability to read a paragraph) went from 4% to 46% in the very first year.  </a:t>
            </a:r>
            <a:endParaRPr lang="en-GB" sz="1200" dirty="0">
              <a:solidFill>
                <a:srgbClr val="000000"/>
              </a:solidFill>
              <a:latin typeface="Calibri"/>
              <a:ea typeface="Verdana"/>
              <a:cs typeface="Calibri"/>
            </a:endParaRPr>
          </a:p>
          <a:p>
            <a:pPr algn="just"/>
            <a:endParaRPr lang="en-US" sz="1200">
              <a:solidFill>
                <a:srgbClr val="FF0000"/>
              </a:solidFill>
              <a:latin typeface="Verdana"/>
              <a:ea typeface="Verdana"/>
            </a:endParaRPr>
          </a:p>
          <a:p>
            <a:pPr algn="just"/>
            <a:endParaRPr lang="en-US" sz="1200">
              <a:solidFill>
                <a:srgbClr val="231F20"/>
              </a:solidFill>
              <a:latin typeface="Verdana"/>
              <a:ea typeface="Verdana"/>
              <a:cs typeface="+mn-lt"/>
            </a:endParaRPr>
          </a:p>
          <a:p>
            <a:pPr algn="just"/>
            <a:endParaRPr lang="en-US" sz="1200">
              <a:solidFill>
                <a:srgbClr val="231F20"/>
              </a:solidFill>
              <a:latin typeface="Verdana"/>
              <a:ea typeface="Verdana"/>
              <a:cs typeface="Calibri"/>
            </a:endParaRPr>
          </a:p>
          <a:p>
            <a:pPr algn="just"/>
            <a:endParaRPr lang="en-US" sz="1200">
              <a:cs typeface="Calibri"/>
            </a:endParaRPr>
          </a:p>
          <a:p>
            <a:pPr algn="just"/>
            <a:endParaRPr lang="en-US" sz="1200">
              <a:cs typeface="Calibri"/>
            </a:endParaRPr>
          </a:p>
          <a:p>
            <a:pPr algn="just"/>
            <a:endParaRPr lang="en-US" sz="1200">
              <a:cs typeface="Calibri"/>
            </a:endParaRPr>
          </a:p>
          <a:p>
            <a:pPr algn="just"/>
            <a:endParaRPr lang="en-US" sz="1200">
              <a:cs typeface="Calibri"/>
            </a:endParaRPr>
          </a:p>
        </p:txBody>
      </p:sp>
      <p:sp>
        <p:nvSpPr>
          <p:cNvPr id="13" name="object 12"/>
          <p:cNvSpPr txBox="1"/>
          <p:nvPr/>
        </p:nvSpPr>
        <p:spPr>
          <a:xfrm>
            <a:off x="76508" y="4081633"/>
            <a:ext cx="5763998" cy="228268"/>
          </a:xfrm>
          <a:prstGeom prst="rect">
            <a:avLst/>
          </a:prstGeom>
        </p:spPr>
        <p:txBody>
          <a:bodyPr vert="horz" wrap="square" lIns="0" tIns="12700" rIns="0" bIns="0" rtlCol="0" anchor="t">
            <a:spAutoFit/>
          </a:bodyPr>
          <a:lstStyle/>
          <a:p>
            <a:r>
              <a:rPr lang="en-US" sz="1400" b="1" dirty="0"/>
              <a:t>Background- TCF’s Partnership Schools Program</a:t>
            </a:r>
            <a:endParaRPr lang="en-US" sz="1400" dirty="0"/>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3706397" y="1513220"/>
            <a:ext cx="3972561" cy="2434838"/>
          </a:xfrm>
          <a:prstGeom prst="rect">
            <a:avLst/>
          </a:prstGeom>
        </p:spPr>
      </p:pic>
      <p:sp>
        <p:nvSpPr>
          <p:cNvPr id="9" name="object 2"/>
          <p:cNvSpPr txBox="1"/>
          <p:nvPr/>
        </p:nvSpPr>
        <p:spPr>
          <a:xfrm>
            <a:off x="3037236" y="6638944"/>
            <a:ext cx="4571816" cy="2781531"/>
          </a:xfrm>
          <a:prstGeom prst="rect">
            <a:avLst/>
          </a:prstGeom>
        </p:spPr>
        <p:txBody>
          <a:bodyPr vert="horz" wrap="square" lIns="0" tIns="11430" rIns="0" bIns="0" rtlCol="0" anchor="t">
            <a:spAutoFit/>
          </a:bodyPr>
          <a:lstStyle/>
          <a:p>
            <a:pPr algn="just"/>
            <a:r>
              <a:rPr lang="en-GB" sz="1200">
                <a:solidFill>
                  <a:srgbClr val="231F20"/>
                </a:solidFill>
                <a:latin typeface="Calibri"/>
                <a:ea typeface="Verdana"/>
                <a:cs typeface="Calibri"/>
              </a:rPr>
              <a:t>TCF has made significant improvements to the infrastructure of these schools: building classrooms, toilets and boundary walls, providing electricity and adequate furniture in the classrooms including installing pedestal and ceiling fans, and painting classrooms</a:t>
            </a:r>
            <a:r>
              <a:rPr lang="en-GB" sz="1200">
                <a:solidFill>
                  <a:srgbClr val="231F20"/>
                </a:solidFill>
                <a:latin typeface="Verdana"/>
                <a:ea typeface="Verdana"/>
              </a:rPr>
              <a:t>.</a:t>
            </a:r>
            <a:endParaRPr lang="en-US">
              <a:cs typeface="Calibri"/>
            </a:endParaRPr>
          </a:p>
          <a:p>
            <a:pPr algn="just"/>
            <a:endParaRPr lang="en-GB" sz="1200">
              <a:solidFill>
                <a:srgbClr val="231F20"/>
              </a:solidFill>
              <a:latin typeface="Verdana"/>
              <a:ea typeface="Verdana"/>
              <a:cs typeface="Calibri"/>
            </a:endParaRPr>
          </a:p>
          <a:p>
            <a:pPr algn="just"/>
            <a:r>
              <a:rPr lang="en-US" sz="1200">
                <a:ea typeface="+mn-lt"/>
                <a:cs typeface="+mn-lt"/>
              </a:rPr>
              <a:t>Apart from infrastructure, TCF has also been working on improving the quality of education through developing teachers, faculty and students. Drawing from best international practices, TCF has a dedicated team that works on developing teacher and principal training content, including supplementary material to support the government curriculum. Faculty goes through  mandatory trainings every year, based on the organization's extensive experience in developing teacher training modules. </a:t>
            </a:r>
          </a:p>
          <a:p>
            <a:pPr algn="just"/>
            <a:endParaRPr lang="en-US" sz="1200">
              <a:ea typeface="+mn-lt"/>
              <a:cs typeface="+mn-lt"/>
            </a:endParaRPr>
          </a:p>
          <a:p>
            <a:pPr algn="just"/>
            <a:endParaRPr lang="en-GB" sz="1200">
              <a:ea typeface="+mn-lt"/>
              <a:cs typeface="+mn-lt"/>
            </a:endParaRPr>
          </a:p>
        </p:txBody>
      </p:sp>
      <p:pic>
        <p:nvPicPr>
          <p:cNvPr id="3" name="Picture 3">
            <a:extLst>
              <a:ext uri="{FF2B5EF4-FFF2-40B4-BE49-F238E27FC236}">
                <a16:creationId xmlns:a16="http://schemas.microsoft.com/office/drawing/2014/main" id="{CAEF1619-7CEA-F7B4-C34A-179056F4B304}"/>
              </a:ext>
            </a:extLst>
          </p:cNvPr>
          <p:cNvPicPr>
            <a:picLocks noChangeAspect="1"/>
          </p:cNvPicPr>
          <p:nvPr/>
        </p:nvPicPr>
        <p:blipFill>
          <a:blip r:embed="rId3"/>
          <a:stretch>
            <a:fillRect/>
          </a:stretch>
        </p:blipFill>
        <p:spPr>
          <a:xfrm>
            <a:off x="141848" y="6692128"/>
            <a:ext cx="2768066" cy="2257612"/>
          </a:xfrm>
          <a:prstGeom prst="rect">
            <a:avLst/>
          </a:prstGeom>
        </p:spPr>
      </p:pic>
      <p:sp>
        <p:nvSpPr>
          <p:cNvPr id="4" name="TextBox 3">
            <a:extLst>
              <a:ext uri="{FF2B5EF4-FFF2-40B4-BE49-F238E27FC236}">
                <a16:creationId xmlns:a16="http://schemas.microsoft.com/office/drawing/2014/main" id="{1164C199-5E53-61E7-2CDB-79FBB5060DDB}"/>
              </a:ext>
            </a:extLst>
          </p:cNvPr>
          <p:cNvSpPr txBox="1"/>
          <p:nvPr/>
        </p:nvSpPr>
        <p:spPr>
          <a:xfrm>
            <a:off x="83453" y="8820339"/>
            <a:ext cx="75334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r>
              <a:rPr lang="en-US" dirty="0">
                <a:latin typeface="Verdana"/>
                <a:ea typeface="Segoe UI"/>
                <a:cs typeface="Segoe UI"/>
              </a:rPr>
              <a:t>​</a:t>
            </a:r>
          </a:p>
          <a:p>
            <a:pPr algn="just" rtl="0"/>
            <a:r>
              <a:rPr lang="en-US" sz="1200" dirty="0"/>
              <a:t>Since 2016, 48,500 children from disadvantaged communities have been provided free quality education, of whom 48% are girls. 2,100 principals and teachers while 700 non-faculty staff have been given employment in the schools.</a:t>
            </a:r>
            <a:r>
              <a:rPr lang="en-GB" sz="1200" dirty="0"/>
              <a:t>​</a:t>
            </a:r>
            <a:endParaRPr lang="en-GB" sz="1200" dirty="0">
              <a:cs typeface="Calibri"/>
            </a:endParaRPr>
          </a:p>
          <a:p>
            <a:pPr algn="just"/>
            <a:endParaRPr lang="en-US" sz="1200" dirty="0">
              <a:cs typeface="Calibri"/>
            </a:endParaRPr>
          </a:p>
          <a:p>
            <a:pPr algn="just" rtl="0"/>
            <a:r>
              <a:rPr lang="en-US" dirty="0">
                <a:latin typeface="Verdana"/>
                <a:ea typeface="Segoe UI"/>
                <a:cs typeface="Segoe UI"/>
              </a:rPr>
              <a:t>​</a:t>
            </a:r>
            <a:endParaRPr lang="en-US" dirty="0"/>
          </a:p>
        </p:txBody>
      </p:sp>
    </p:spTree>
    <p:extLst>
      <p:ext uri="{BB962C8B-B14F-4D97-AF65-F5344CB8AC3E}">
        <p14:creationId xmlns:p14="http://schemas.microsoft.com/office/powerpoint/2010/main" val="1849929277"/>
      </p:ext>
    </p:extLst>
  </p:cSld>
  <p:clrMapOvr>
    <a:masterClrMapping/>
  </p:clrMapOvr>
  <p:extLst>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3026" y="497494"/>
            <a:ext cx="3986432" cy="9221755"/>
          </a:xfrm>
          <a:prstGeom prst="rect">
            <a:avLst/>
          </a:prstGeom>
        </p:spPr>
        <p:txBody>
          <a:bodyPr vert="horz" wrap="square" lIns="0" tIns="11430" rIns="0" bIns="0" rtlCol="0" anchor="t">
            <a:spAutoFit/>
          </a:bodyPr>
          <a:lstStyle/>
          <a:p>
            <a:pPr algn="just"/>
            <a:r>
              <a:rPr lang="en-US" sz="1200" dirty="0">
                <a:ea typeface="+mn-lt"/>
                <a:cs typeface="+mn-lt"/>
              </a:rPr>
              <a:t>TCF  currently administers 352 schools in the partnership </a:t>
            </a:r>
            <a:r>
              <a:rPr lang="en-US" sz="1200" dirty="0" err="1">
                <a:ea typeface="+mn-lt"/>
                <a:cs typeface="+mn-lt"/>
              </a:rPr>
              <a:t>programme</a:t>
            </a:r>
            <a:r>
              <a:rPr lang="en-US" sz="1200" dirty="0">
                <a:ea typeface="+mn-lt"/>
                <a:cs typeface="+mn-lt"/>
              </a:rPr>
              <a:t> – 269 adopted through Punjab Education Foundation, 20  through the Sindh Education Foundation (SEF), 39 through the Sindh Basic Education Program (SBEP), 6  through Pakistan Railways and 18 Foundation Assisted Schools. </a:t>
            </a:r>
            <a:r>
              <a:rPr lang="en-GB" sz="1200" dirty="0">
                <a:cs typeface="Calibri"/>
              </a:rPr>
              <a:t> </a:t>
            </a:r>
            <a:endParaRPr lang="en-US" dirty="0">
              <a:cs typeface="Calibri"/>
            </a:endParaRPr>
          </a:p>
          <a:p>
            <a:pPr algn="just"/>
            <a:endParaRPr lang="en-GB" sz="1200" dirty="0"/>
          </a:p>
          <a:p>
            <a:pPr algn="just"/>
            <a:r>
              <a:rPr lang="en-GB" sz="1200" dirty="0">
                <a:ea typeface="+mn-lt"/>
                <a:cs typeface="+mn-lt"/>
              </a:rPr>
              <a:t>As part of efforts to strengthen learning outcomes in schools, the Programme Design team has been involved with the implementation of various quality interventions. These included</a:t>
            </a:r>
            <a:endParaRPr lang="en-GB" dirty="0">
              <a:ea typeface="+mn-lt"/>
              <a:cs typeface="+mn-lt"/>
            </a:endParaRPr>
          </a:p>
          <a:p>
            <a:pPr algn="just"/>
            <a:endParaRPr lang="en-GB" sz="1200">
              <a:ea typeface="+mn-lt"/>
              <a:cs typeface="+mn-lt"/>
            </a:endParaRPr>
          </a:p>
          <a:p>
            <a:pPr marL="628650" lvl="1" indent="-171450" algn="just">
              <a:buFont typeface="Arial"/>
              <a:buChar char="•"/>
            </a:pPr>
            <a:r>
              <a:rPr lang="en-GB" sz="1200" b="1" dirty="0">
                <a:ea typeface="+mn-lt"/>
                <a:cs typeface="+mn-lt"/>
              </a:rPr>
              <a:t>Whole School Remediation</a:t>
            </a:r>
            <a:endParaRPr lang="en-GB" b="1" dirty="0">
              <a:ea typeface="+mn-lt"/>
              <a:cs typeface="+mn-lt"/>
            </a:endParaRPr>
          </a:p>
          <a:p>
            <a:pPr marL="0" lvl="1" algn="just"/>
            <a:r>
              <a:rPr lang="en-GB" sz="1200" dirty="0"/>
              <a:t>To mitigate the learning losses caused by the pandemic, TCF introduced a whole school remediation program called  </a:t>
            </a:r>
            <a:r>
              <a:rPr lang="en-GB" sz="1200" i="1" dirty="0" err="1"/>
              <a:t>Aghaz</a:t>
            </a:r>
            <a:r>
              <a:rPr lang="en-GB" sz="1200" i="1" dirty="0"/>
              <a:t>, </a:t>
            </a:r>
            <a:r>
              <a:rPr lang="en-GB" sz="1200" dirty="0"/>
              <a:t>in 2021, which focuses on literacy, numeracy and  Urdu. Teachers were provided with diagnostic tools to assess the current learning levels of their students, and based on this, employ material designed by the academic team for the first six to eight weeks of the academic year. This helps students reinforce key concepts of the previous year.</a:t>
            </a:r>
            <a:endParaRPr lang="en-GB" sz="1200" dirty="0">
              <a:cs typeface="Calibri"/>
            </a:endParaRPr>
          </a:p>
          <a:p>
            <a:pPr marL="628650" lvl="1" indent="-171450" algn="just">
              <a:buFont typeface="Arial"/>
              <a:buChar char="•"/>
            </a:pPr>
            <a:endParaRPr lang="en-GB" sz="1200" dirty="0">
              <a:ea typeface="+mn-lt"/>
              <a:cs typeface="+mn-lt"/>
            </a:endParaRPr>
          </a:p>
          <a:p>
            <a:pPr marL="628650" lvl="1" indent="-171450" algn="just">
              <a:buFont typeface="Arial"/>
              <a:buChar char="•"/>
            </a:pPr>
            <a:r>
              <a:rPr lang="en-GB" sz="1200" b="1" dirty="0">
                <a:ea typeface="+mn-lt"/>
                <a:cs typeface="+mn-lt"/>
              </a:rPr>
              <a:t>Student Development Framework</a:t>
            </a:r>
            <a:endParaRPr lang="en-GB" b="1" dirty="0"/>
          </a:p>
          <a:p>
            <a:pPr algn="just"/>
            <a:r>
              <a:rPr lang="en-GB" sz="1200" dirty="0">
                <a:ea typeface="+mn-lt"/>
                <a:cs typeface="+mn-lt"/>
              </a:rPr>
              <a:t>This includes introducing classes that build cognitive and socio-emotional skills, such as story period and “choice” time, where early-year students get to play with curated toys. One of the initiatives developed and introduced this year was </a:t>
            </a:r>
            <a:r>
              <a:rPr lang="en-US" sz="1200" dirty="0">
                <a:ea typeface="+mn-lt"/>
                <a:cs typeface="+mn-lt"/>
              </a:rPr>
              <a:t>an end-of-school </a:t>
            </a:r>
            <a:r>
              <a:rPr lang="en-US" sz="1200" i="1" dirty="0">
                <a:ea typeface="+mn-lt"/>
                <a:cs typeface="+mn-lt"/>
              </a:rPr>
              <a:t>capstone</a:t>
            </a:r>
            <a:r>
              <a:rPr lang="en-US" sz="1200" dirty="0">
                <a:ea typeface="+mn-lt"/>
                <a:cs typeface="+mn-lt"/>
              </a:rPr>
              <a:t> </a:t>
            </a:r>
            <a:r>
              <a:rPr lang="en-US" sz="1200" dirty="0" err="1">
                <a:ea typeface="+mn-lt"/>
                <a:cs typeface="+mn-lt"/>
              </a:rPr>
              <a:t>programme</a:t>
            </a:r>
            <a:r>
              <a:rPr lang="en-US" sz="1200" dirty="0">
                <a:ea typeface="+mn-lt"/>
                <a:cs typeface="+mn-lt"/>
              </a:rPr>
              <a:t> for Grade 5 students. Students are guided through a curriculum taught through workshops, facilitated by the teacher on identifying challenges afflicting their school or community, brainstorming ideas and then implementing solutions  .</a:t>
            </a:r>
          </a:p>
          <a:p>
            <a:pPr algn="just"/>
            <a:endParaRPr lang="en-GB" sz="1200" dirty="0">
              <a:cs typeface="Calibri"/>
            </a:endParaRPr>
          </a:p>
          <a:p>
            <a:pPr marL="628650" lvl="1" indent="-171450" algn="just">
              <a:buFont typeface="Arial"/>
              <a:buChar char="•"/>
            </a:pPr>
            <a:r>
              <a:rPr lang="en-GB" sz="1200" b="1" dirty="0">
                <a:ea typeface="+mn-lt"/>
                <a:cs typeface="+mn-lt"/>
              </a:rPr>
              <a:t>Staff Development</a:t>
            </a:r>
            <a:endParaRPr lang="en-GB" dirty="0">
              <a:ea typeface="+mn-lt"/>
              <a:cs typeface="+mn-lt"/>
            </a:endParaRPr>
          </a:p>
          <a:p>
            <a:pPr marL="0" lvl="1" algn="just"/>
            <a:r>
              <a:rPr lang="en-GB" sz="1200" dirty="0">
                <a:ea typeface="+mn-lt"/>
                <a:cs typeface="+mn-lt"/>
              </a:rPr>
              <a:t>TCF has introduced its professional development model in partnerships schools. Teachers are now required to go through mandatory training every year and are also provided guidance through teacher guides and audio and visual aids. This year, Principal Academy has been introduced which aims to build school leaders and  focuses on leadership, team building, communication skills, and motivation.</a:t>
            </a:r>
            <a:endParaRPr lang="en-GB">
              <a:cs typeface="Calibri"/>
            </a:endParaRPr>
          </a:p>
          <a:p>
            <a:pPr marL="0" lvl="1" algn="just"/>
            <a:endParaRPr lang="en-GB" sz="1200" dirty="0">
              <a:cs typeface="Calibri"/>
            </a:endParaRPr>
          </a:p>
          <a:p>
            <a:pPr marL="0" lvl="1" algn="just"/>
            <a:r>
              <a:rPr lang="en-GB" sz="1200" dirty="0">
                <a:ea typeface="+mn-lt"/>
                <a:cs typeface="+mn-lt"/>
              </a:rPr>
              <a:t>These interventions contribute towards improving the quality of the education in these schools in terms of both curriculum and teaching. </a:t>
            </a:r>
            <a:endParaRPr lang="en-GB" dirty="0"/>
          </a:p>
          <a:p>
            <a:pPr algn="just"/>
            <a:r>
              <a:rPr lang="en-US" dirty="0"/>
              <a:t/>
            </a:r>
            <a:br>
              <a:rPr lang="en-US" dirty="0"/>
            </a:br>
            <a:endParaRPr lang="en-US">
              <a:cs typeface="Calibri"/>
            </a:endParaRPr>
          </a:p>
          <a:p>
            <a:pPr algn="just"/>
            <a:endParaRPr lang="en-US" sz="1200">
              <a:cs typeface="Calibri"/>
            </a:endParaRPr>
          </a:p>
          <a:p>
            <a:pPr algn="just"/>
            <a:endParaRPr lang="en-US" sz="1200">
              <a:cs typeface="Calibri"/>
            </a:endParaRPr>
          </a:p>
          <a:p>
            <a:pPr algn="just"/>
            <a:endParaRPr lang="en-GB" sz="1050">
              <a:cs typeface="Calibri"/>
            </a:endParaRPr>
          </a:p>
        </p:txBody>
      </p:sp>
      <p:sp>
        <p:nvSpPr>
          <p:cNvPr id="6" name="object 6"/>
          <p:cNvSpPr txBox="1"/>
          <p:nvPr/>
        </p:nvSpPr>
        <p:spPr>
          <a:xfrm>
            <a:off x="3263" y="3288"/>
            <a:ext cx="7620000" cy="346176"/>
          </a:xfrm>
          <a:prstGeom prst="rect">
            <a:avLst/>
          </a:prstGeom>
          <a:solidFill>
            <a:srgbClr val="008037"/>
          </a:solidFill>
        </p:spPr>
        <p:txBody>
          <a:bodyPr vert="horz" wrap="square" lIns="0" tIns="5080" rIns="0" bIns="0" rtlCol="0">
            <a:spAutoFit/>
          </a:bodyPr>
          <a:lstStyle/>
          <a:p>
            <a:pPr>
              <a:lnSpc>
                <a:spcPct val="100000"/>
              </a:lnSpc>
              <a:spcBef>
                <a:spcPts val="40"/>
              </a:spcBef>
            </a:pPr>
            <a:endParaRPr sz="1050">
              <a:latin typeface="Times New Roman"/>
              <a:cs typeface="Times New Roman"/>
            </a:endParaRPr>
          </a:p>
        </p:txBody>
      </p:sp>
      <p:sp>
        <p:nvSpPr>
          <p:cNvPr id="9" name="Rectangle 8"/>
          <p:cNvSpPr/>
          <p:nvPr/>
        </p:nvSpPr>
        <p:spPr>
          <a:xfrm>
            <a:off x="4195254" y="7509356"/>
            <a:ext cx="2234907" cy="523220"/>
          </a:xfrm>
          <a:prstGeom prst="rect">
            <a:avLst/>
          </a:prstGeom>
        </p:spPr>
        <p:txBody>
          <a:bodyPr wrap="none">
            <a:spAutoFit/>
          </a:bodyPr>
          <a:lstStyle/>
          <a:p>
            <a:r>
              <a:rPr lang="en-GB" sz="1400" b="1"/>
              <a:t> </a:t>
            </a:r>
            <a:endParaRPr lang="en-US" sz="1400">
              <a:latin typeface="Tahoma" panose="020B0604030504040204" pitchFamily="34" charset="0"/>
              <a:ea typeface="Tahoma" panose="020B0604030504040204" pitchFamily="34" charset="0"/>
              <a:cs typeface="Tahoma" panose="020B0604030504040204" pitchFamily="34" charset="0"/>
            </a:endParaRPr>
          </a:p>
          <a:p>
            <a:r>
              <a:rPr lang="en-GB" sz="1400" b="1">
                <a:latin typeface="Tahoma" panose="020B0604030504040204" pitchFamily="34" charset="0"/>
                <a:ea typeface="Tahoma" panose="020B0604030504040204" pitchFamily="34" charset="0"/>
                <a:cs typeface="Tahoma" panose="020B0604030504040204" pitchFamily="34" charset="0"/>
              </a:rPr>
              <a:t>Funding Requirements</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2" name="object 3"/>
          <p:cNvSpPr txBox="1"/>
          <p:nvPr/>
        </p:nvSpPr>
        <p:spPr>
          <a:xfrm>
            <a:off x="4248729" y="8223812"/>
            <a:ext cx="3232977" cy="1492268"/>
          </a:xfrm>
          <a:prstGeom prst="rect">
            <a:avLst/>
          </a:prstGeom>
        </p:spPr>
        <p:txBody>
          <a:bodyPr vert="horz" wrap="square" lIns="0" tIns="11430" rIns="0" bIns="0" rtlCol="0" anchor="t">
            <a:spAutoFit/>
          </a:bodyPr>
          <a:lstStyle/>
          <a:p>
            <a:r>
              <a:rPr lang="en-GB" sz="1200" b="1" dirty="0"/>
              <a:t>The overall budget for the 352 partnerships schools' units in Punjab and Sindh is USD 3.7 Million. The total operational deficit for schools is USD 2.4 Million which consists of salaries, repair and maintenance expense, program overheads, utilities and other miscellaneous expense)</a:t>
            </a:r>
            <a:endParaRPr lang="en-GB" sz="1200" b="1">
              <a:ea typeface="Tahoma"/>
              <a:cs typeface="Calibri"/>
            </a:endParaRPr>
          </a:p>
          <a:p>
            <a:endParaRPr lang="en-GB" sz="1200"/>
          </a:p>
          <a:p>
            <a:pPr marL="12700" marR="5080" algn="just">
              <a:lnSpc>
                <a:spcPct val="129400"/>
              </a:lnSpc>
              <a:spcBef>
                <a:spcPts val="90"/>
              </a:spcBef>
            </a:pPr>
            <a:endParaRPr lang="en-GB" sz="1000">
              <a:latin typeface="Tahoma"/>
              <a:ea typeface="Tahoma"/>
              <a:cs typeface="Tahoma"/>
            </a:endParaRPr>
          </a:p>
        </p:txBody>
      </p:sp>
      <p:pic>
        <p:nvPicPr>
          <p:cNvPr id="22" name="Picture 21"/>
          <p:cNvPicPr/>
          <p:nvPr/>
        </p:nvPicPr>
        <p:blipFill rotWithShape="1">
          <a:blip r:embed="rId2" cstate="print">
            <a:extLst>
              <a:ext uri="{28A0092B-C50C-407E-A947-70E740481C1C}">
                <a14:useLocalDpi xmlns:a14="http://schemas.microsoft.com/office/drawing/2010/main" val="0"/>
              </a:ext>
            </a:extLst>
          </a:blip>
          <a:srcRect t="2876" r="1" b="14427"/>
          <a:stretch/>
        </p:blipFill>
        <p:spPr>
          <a:xfrm>
            <a:off x="4193881" y="2456873"/>
            <a:ext cx="3471132" cy="2161707"/>
          </a:xfrm>
          <a:prstGeom prst="rect">
            <a:avLst/>
          </a:prstGeom>
        </p:spPr>
      </p:pic>
      <p:sp>
        <p:nvSpPr>
          <p:cNvPr id="2" name="TextBox 1">
            <a:extLst>
              <a:ext uri="{FF2B5EF4-FFF2-40B4-BE49-F238E27FC236}">
                <a16:creationId xmlns:a16="http://schemas.microsoft.com/office/drawing/2014/main" id="{B63FA465-7E9C-CAE9-AACB-7E33D3ABA47F}"/>
              </a:ext>
            </a:extLst>
          </p:cNvPr>
          <p:cNvSpPr txBox="1"/>
          <p:nvPr/>
        </p:nvSpPr>
        <p:spPr>
          <a:xfrm>
            <a:off x="4094811" y="356758"/>
            <a:ext cx="36763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sz="1200" dirty="0">
              <a:ea typeface="+mn-lt"/>
              <a:cs typeface="+mn-lt"/>
            </a:endParaRPr>
          </a:p>
        </p:txBody>
      </p:sp>
      <p:sp>
        <p:nvSpPr>
          <p:cNvPr id="4" name="TextBox 3">
            <a:extLst>
              <a:ext uri="{FF2B5EF4-FFF2-40B4-BE49-F238E27FC236}">
                <a16:creationId xmlns:a16="http://schemas.microsoft.com/office/drawing/2014/main" id="{B9581757-5786-7F15-E642-9E6863F6E373}"/>
              </a:ext>
            </a:extLst>
          </p:cNvPr>
          <p:cNvSpPr txBox="1"/>
          <p:nvPr/>
        </p:nvSpPr>
        <p:spPr>
          <a:xfrm>
            <a:off x="4196245" y="4421637"/>
            <a:ext cx="334809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just"/>
            <a:endParaRPr lang="en-GB" sz="1200" dirty="0">
              <a:cs typeface="Calibri"/>
            </a:endParaRPr>
          </a:p>
          <a:p>
            <a:pPr marL="0" lvl="1" algn="just"/>
            <a:endParaRPr lang="en-GB" sz="1200" dirty="0">
              <a:ea typeface="+mn-lt"/>
              <a:cs typeface="+mn-lt"/>
            </a:endParaRPr>
          </a:p>
          <a:p>
            <a:pPr marL="0" lvl="1" algn="just"/>
            <a:r>
              <a:rPr lang="en-US" sz="1200" dirty="0">
                <a:ea typeface="+mn-lt"/>
                <a:cs typeface="+mn-lt"/>
              </a:rPr>
              <a:t>The subsidies paid by provincial governments is important to support learning-conducive environments.</a:t>
            </a:r>
            <a:r>
              <a:rPr lang="en-US" sz="1200" b="1" dirty="0">
                <a:ea typeface="+mn-lt"/>
                <a:cs typeface="+mn-lt"/>
              </a:rPr>
              <a:t> </a:t>
            </a:r>
            <a:r>
              <a:rPr lang="en-GB" sz="1200" b="1" dirty="0">
                <a:ea typeface="+mn-lt"/>
                <a:cs typeface="+mn-lt"/>
              </a:rPr>
              <a:t>It is estimated that if we combine the subsidy by both provincial governments (Punjab &amp; Sindh), TCF receives  a subsidy 539 PKR per child per month on average, covering 36% of the cost. </a:t>
            </a:r>
            <a:r>
              <a:rPr lang="en-GB" sz="1200" dirty="0">
                <a:ea typeface="+mn-lt"/>
                <a:cs typeface="+mn-lt"/>
              </a:rPr>
              <a:t>The subsidy is not fixed and varies upon students' performance on examinations, faculty's performance on evaluations and facilities operational in these schools. It also varies under the different partnerships that TCF has with different stakeholders that are operating under this programme. The remaining cost is borne by unrestricted donations to TCF. </a:t>
            </a:r>
            <a:endParaRPr lang="en-GB">
              <a:cs typeface="Calibri"/>
            </a:endParaRPr>
          </a:p>
          <a:p>
            <a:pPr lvl="1" algn="just"/>
            <a:endParaRPr lang="en-GB" sz="1200" dirty="0">
              <a:ea typeface="+mn-lt"/>
              <a:cs typeface="+mn-lt"/>
            </a:endParaRPr>
          </a:p>
          <a:p>
            <a:pPr marL="628650" lvl="1" indent="-171450" algn="just">
              <a:buFont typeface="Arial"/>
              <a:buChar char="•"/>
            </a:pPr>
            <a:endParaRPr lang="en-US" sz="1200" dirty="0">
              <a:ea typeface="+mn-lt"/>
              <a:cs typeface="+mn-lt"/>
            </a:endParaRPr>
          </a:p>
        </p:txBody>
      </p:sp>
      <p:pic>
        <p:nvPicPr>
          <p:cNvPr id="5" name="Picture 6">
            <a:extLst>
              <a:ext uri="{FF2B5EF4-FFF2-40B4-BE49-F238E27FC236}">
                <a16:creationId xmlns:a16="http://schemas.microsoft.com/office/drawing/2014/main" id="{91A8ED37-8BCA-4686-8E70-68801C8D6221}"/>
              </a:ext>
            </a:extLst>
          </p:cNvPr>
          <p:cNvPicPr>
            <a:picLocks noChangeAspect="1"/>
          </p:cNvPicPr>
          <p:nvPr/>
        </p:nvPicPr>
        <p:blipFill>
          <a:blip r:embed="rId3"/>
          <a:stretch>
            <a:fillRect/>
          </a:stretch>
        </p:blipFill>
        <p:spPr>
          <a:xfrm>
            <a:off x="4206223" y="495847"/>
            <a:ext cx="3449747" cy="1809882"/>
          </a:xfrm>
          <a:prstGeom prst="rect">
            <a:avLst/>
          </a:prstGeom>
        </p:spPr>
      </p:pic>
    </p:spTree>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E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1EC8AA5F-DF05-4F0F-B3E8-9E2FD4DA5C5A}"/>
</file>

<file path=customXml/itemProps2.xml><?xml version="1.0" encoding="utf-8"?>
<ds:datastoreItem xmlns:ds="http://schemas.openxmlformats.org/officeDocument/2006/customXml" ds:itemID="{F4D6B7CE-64A2-4380-AC8E-6CBC7A581E43}"/>
</file>

<file path=customXml/itemProps3.xml><?xml version="1.0" encoding="utf-8"?>
<ds:datastoreItem xmlns:ds="http://schemas.openxmlformats.org/officeDocument/2006/customXml" ds:itemID="{0C46823E-819A-426D-BACF-C895C35B8E31}"/>
</file>

<file path=docProps/app.xml><?xml version="1.0" encoding="utf-8"?>
<Properties xmlns="http://schemas.openxmlformats.org/officeDocument/2006/extended-properties" xmlns:vt="http://schemas.openxmlformats.org/officeDocument/2006/docPropsVTypes">
  <Template/>
  <TotalTime>0</TotalTime>
  <Words>191</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Segoe UI</vt:lpstr>
      <vt:lpstr>Tahoma</vt:lpstr>
      <vt:lpstr>Times New Roman</vt:lpstr>
      <vt:lpstr>Verdana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2 - Re-imagining Early Childhood Education at The Citizens Foundation - Concept note - TCF</dc:title>
  <dc:creator>Admin IFTCF</dc:creator>
  <cp:keywords>DAEMkGymjDM,BAByKJ5Rlu8</cp:keywords>
  <cp:lastModifiedBy>Aneeqa Khan</cp:lastModifiedBy>
  <cp:revision>309</cp:revision>
  <dcterms:created xsi:type="dcterms:W3CDTF">2022-04-28T06:46:28Z</dcterms:created>
  <dcterms:modified xsi:type="dcterms:W3CDTF">2023-11-22T05:34:23Z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Creator">
    <vt:lpwstr>Canva</vt:lpwstr>
  </property>
  <property fmtid="{D5CDD505-2E9C-101B-9397-08002B2CF9AE}" pid="4" name="LastSaved">
    <vt:filetime>2022-04-28T00:00:00Z</vt:filetime>
  </property>
  <property fmtid="{D5CDD505-2E9C-101B-9397-08002B2CF9AE}" pid="5" name="ContentTypeId">
    <vt:lpwstr>0x010100EE1CFA7CCC1D9A4388ECF0F2D653FF46</vt:lpwstr>
  </property>
</Properties>
</file>