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6" r:id="rId3"/>
  </p:sldMasterIdLst>
  <p:notesMasterIdLst>
    <p:notesMasterId r:id="rId23"/>
  </p:notesMasterIdLst>
  <p:sldIdLst>
    <p:sldId id="694" r:id="rId4"/>
    <p:sldId id="810" r:id="rId5"/>
    <p:sldId id="753" r:id="rId6"/>
    <p:sldId id="258" r:id="rId7"/>
    <p:sldId id="809" r:id="rId8"/>
    <p:sldId id="696" r:id="rId9"/>
    <p:sldId id="690" r:id="rId10"/>
    <p:sldId id="648" r:id="rId11"/>
    <p:sldId id="769" r:id="rId12"/>
    <p:sldId id="808" r:id="rId13"/>
    <p:sldId id="770" r:id="rId14"/>
    <p:sldId id="771" r:id="rId15"/>
    <p:sldId id="667" r:id="rId16"/>
    <p:sldId id="767" r:id="rId17"/>
    <p:sldId id="751" r:id="rId18"/>
    <p:sldId id="815" r:id="rId19"/>
    <p:sldId id="814" r:id="rId20"/>
    <p:sldId id="773" r:id="rId21"/>
    <p:sldId id="8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E5A1152-FE86-4FC2-861E-7800AA6C4BF3}">
          <p14:sldIdLst>
            <p14:sldId id="694"/>
            <p14:sldId id="810"/>
            <p14:sldId id="753"/>
            <p14:sldId id="258"/>
            <p14:sldId id="809"/>
            <p14:sldId id="696"/>
            <p14:sldId id="690"/>
            <p14:sldId id="648"/>
            <p14:sldId id="769"/>
            <p14:sldId id="808"/>
            <p14:sldId id="770"/>
            <p14:sldId id="771"/>
            <p14:sldId id="667"/>
            <p14:sldId id="767"/>
            <p14:sldId id="751"/>
            <p14:sldId id="815"/>
            <p14:sldId id="814"/>
            <p14:sldId id="773"/>
            <p14:sldId id="8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44"/>
    <a:srgbClr val="F4BC13"/>
    <a:srgbClr val="31937B"/>
    <a:srgbClr val="F1E441"/>
    <a:srgbClr val="F39943"/>
    <a:srgbClr val="FFD966"/>
    <a:srgbClr val="FF8E23"/>
    <a:srgbClr val="37A76F"/>
    <a:srgbClr val="929292"/>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3818" autoAdjust="0"/>
  </p:normalViewPr>
  <p:slideViewPr>
    <p:cSldViewPr snapToGrid="0">
      <p:cViewPr varScale="1">
        <p:scale>
          <a:sx n="79" d="100"/>
          <a:sy n="79" d="100"/>
        </p:scale>
        <p:origin x="619" y="7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2304"/>
    </p:cViewPr>
  </p:sorterViewPr>
  <p:notesViewPr>
    <p:cSldViewPr snapToGrid="0">
      <p:cViewPr varScale="1">
        <p:scale>
          <a:sx n="62" d="100"/>
          <a:sy n="62" d="100"/>
        </p:scale>
        <p:origin x="3154"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 Id="rId30"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um Zehra Ali" userId="20ebbde0-b165-4f50-a6f9-21c56f219629" providerId="ADAL" clId="{DE717D01-9804-4000-A2F0-CD3F53954625}"/>
    <pc:docChg chg="modSld">
      <pc:chgData name="Anum Zehra Ali" userId="20ebbde0-b165-4f50-a6f9-21c56f219629" providerId="ADAL" clId="{DE717D01-9804-4000-A2F0-CD3F53954625}" dt="2023-11-08T05:13:11.128" v="15"/>
      <pc:docMkLst>
        <pc:docMk/>
      </pc:docMkLst>
      <pc:sldChg chg="modTransition">
        <pc:chgData name="Anum Zehra Ali" userId="20ebbde0-b165-4f50-a6f9-21c56f219629" providerId="ADAL" clId="{DE717D01-9804-4000-A2F0-CD3F53954625}" dt="2023-11-08T05:09:27.782" v="2"/>
        <pc:sldMkLst>
          <pc:docMk/>
          <pc:sldMk cId="0" sldId="258"/>
        </pc:sldMkLst>
      </pc:sldChg>
      <pc:sldChg chg="modTransition">
        <pc:chgData name="Anum Zehra Ali" userId="20ebbde0-b165-4f50-a6f9-21c56f219629" providerId="ADAL" clId="{DE717D01-9804-4000-A2F0-CD3F53954625}" dt="2023-11-08T05:09:44.490" v="6"/>
        <pc:sldMkLst>
          <pc:docMk/>
          <pc:sldMk cId="989785672" sldId="648"/>
        </pc:sldMkLst>
      </pc:sldChg>
      <pc:sldChg chg="modTransition">
        <pc:chgData name="Anum Zehra Ali" userId="20ebbde0-b165-4f50-a6f9-21c56f219629" providerId="ADAL" clId="{DE717D01-9804-4000-A2F0-CD3F53954625}" dt="2023-11-08T05:10:00.955" v="11"/>
        <pc:sldMkLst>
          <pc:docMk/>
          <pc:sldMk cId="2029655502" sldId="667"/>
        </pc:sldMkLst>
      </pc:sldChg>
      <pc:sldChg chg="modTransition">
        <pc:chgData name="Anum Zehra Ali" userId="20ebbde0-b165-4f50-a6f9-21c56f219629" providerId="ADAL" clId="{DE717D01-9804-4000-A2F0-CD3F53954625}" dt="2023-11-08T05:09:41.027" v="5"/>
        <pc:sldMkLst>
          <pc:docMk/>
          <pc:sldMk cId="3032947210" sldId="690"/>
        </pc:sldMkLst>
      </pc:sldChg>
      <pc:sldChg chg="modTransition">
        <pc:chgData name="Anum Zehra Ali" userId="20ebbde0-b165-4f50-a6f9-21c56f219629" providerId="ADAL" clId="{DE717D01-9804-4000-A2F0-CD3F53954625}" dt="2023-11-08T05:09:38.227" v="4"/>
        <pc:sldMkLst>
          <pc:docMk/>
          <pc:sldMk cId="4003696011" sldId="696"/>
        </pc:sldMkLst>
      </pc:sldChg>
      <pc:sldChg chg="modTransition">
        <pc:chgData name="Anum Zehra Ali" userId="20ebbde0-b165-4f50-a6f9-21c56f219629" providerId="ADAL" clId="{DE717D01-9804-4000-A2F0-CD3F53954625}" dt="2023-11-08T05:13:04.425" v="13"/>
        <pc:sldMkLst>
          <pc:docMk/>
          <pc:sldMk cId="3917126771" sldId="751"/>
        </pc:sldMkLst>
      </pc:sldChg>
      <pc:sldChg chg="modTransition">
        <pc:chgData name="Anum Zehra Ali" userId="20ebbde0-b165-4f50-a6f9-21c56f219629" providerId="ADAL" clId="{DE717D01-9804-4000-A2F0-CD3F53954625}" dt="2023-11-08T05:09:25.001" v="1"/>
        <pc:sldMkLst>
          <pc:docMk/>
          <pc:sldMk cId="1213071142" sldId="753"/>
        </pc:sldMkLst>
      </pc:sldChg>
      <pc:sldChg chg="modTransition">
        <pc:chgData name="Anum Zehra Ali" userId="20ebbde0-b165-4f50-a6f9-21c56f219629" providerId="ADAL" clId="{DE717D01-9804-4000-A2F0-CD3F53954625}" dt="2023-11-08T05:12:59.103" v="12"/>
        <pc:sldMkLst>
          <pc:docMk/>
          <pc:sldMk cId="478972736" sldId="767"/>
        </pc:sldMkLst>
      </pc:sldChg>
      <pc:sldChg chg="modTransition">
        <pc:chgData name="Anum Zehra Ali" userId="20ebbde0-b165-4f50-a6f9-21c56f219629" providerId="ADAL" clId="{DE717D01-9804-4000-A2F0-CD3F53954625}" dt="2023-11-08T05:09:47.209" v="7"/>
        <pc:sldMkLst>
          <pc:docMk/>
          <pc:sldMk cId="1139957325" sldId="769"/>
        </pc:sldMkLst>
      </pc:sldChg>
      <pc:sldChg chg="modTransition">
        <pc:chgData name="Anum Zehra Ali" userId="20ebbde0-b165-4f50-a6f9-21c56f219629" providerId="ADAL" clId="{DE717D01-9804-4000-A2F0-CD3F53954625}" dt="2023-11-08T05:09:55.270" v="9"/>
        <pc:sldMkLst>
          <pc:docMk/>
          <pc:sldMk cId="1504289090" sldId="770"/>
        </pc:sldMkLst>
      </pc:sldChg>
      <pc:sldChg chg="modTransition">
        <pc:chgData name="Anum Zehra Ali" userId="20ebbde0-b165-4f50-a6f9-21c56f219629" providerId="ADAL" clId="{DE717D01-9804-4000-A2F0-CD3F53954625}" dt="2023-11-08T05:09:58.119" v="10"/>
        <pc:sldMkLst>
          <pc:docMk/>
          <pc:sldMk cId="3643945588" sldId="771"/>
        </pc:sldMkLst>
      </pc:sldChg>
      <pc:sldChg chg="modTransition">
        <pc:chgData name="Anum Zehra Ali" userId="20ebbde0-b165-4f50-a6f9-21c56f219629" providerId="ADAL" clId="{DE717D01-9804-4000-A2F0-CD3F53954625}" dt="2023-11-08T05:09:50.854" v="8"/>
        <pc:sldMkLst>
          <pc:docMk/>
          <pc:sldMk cId="4032268420" sldId="808"/>
        </pc:sldMkLst>
      </pc:sldChg>
      <pc:sldChg chg="modTransition">
        <pc:chgData name="Anum Zehra Ali" userId="20ebbde0-b165-4f50-a6f9-21c56f219629" providerId="ADAL" clId="{DE717D01-9804-4000-A2F0-CD3F53954625}" dt="2023-11-08T05:09:34.537" v="3"/>
        <pc:sldMkLst>
          <pc:docMk/>
          <pc:sldMk cId="4051145068" sldId="809"/>
        </pc:sldMkLst>
      </pc:sldChg>
      <pc:sldChg chg="modTransition">
        <pc:chgData name="Anum Zehra Ali" userId="20ebbde0-b165-4f50-a6f9-21c56f219629" providerId="ADAL" clId="{DE717D01-9804-4000-A2F0-CD3F53954625}" dt="2023-11-08T05:09:19.240" v="0"/>
        <pc:sldMkLst>
          <pc:docMk/>
          <pc:sldMk cId="1005807838" sldId="810"/>
        </pc:sldMkLst>
      </pc:sldChg>
      <pc:sldChg chg="modTransition">
        <pc:chgData name="Anum Zehra Ali" userId="20ebbde0-b165-4f50-a6f9-21c56f219629" providerId="ADAL" clId="{DE717D01-9804-4000-A2F0-CD3F53954625}" dt="2023-11-08T05:13:11.128" v="15"/>
        <pc:sldMkLst>
          <pc:docMk/>
          <pc:sldMk cId="2750665792" sldId="814"/>
        </pc:sldMkLst>
      </pc:sldChg>
      <pc:sldChg chg="modTransition">
        <pc:chgData name="Anum Zehra Ali" userId="20ebbde0-b165-4f50-a6f9-21c56f219629" providerId="ADAL" clId="{DE717D01-9804-4000-A2F0-CD3F53954625}" dt="2023-11-08T05:13:08.079" v="14"/>
        <pc:sldMkLst>
          <pc:docMk/>
          <pc:sldMk cId="1713454010" sldId="8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BA708-6527-4D75-AA8E-FA49F523A651}"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8B329-D1B1-4B80-BB34-2FA0AB784BE1}" type="slidenum">
              <a:rPr lang="en-US" smtClean="0"/>
              <a:t>‹#›</a:t>
            </a:fld>
            <a:endParaRPr lang="en-US"/>
          </a:p>
        </p:txBody>
      </p:sp>
    </p:spTree>
    <p:extLst>
      <p:ext uri="{BB962C8B-B14F-4D97-AF65-F5344CB8AC3E}">
        <p14:creationId xmlns:p14="http://schemas.microsoft.com/office/powerpoint/2010/main" val="3532145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E8B329-D1B1-4B80-BB34-2FA0AB784BE1}" type="slidenum">
              <a:rPr lang="en-US" smtClean="0"/>
              <a:t>1</a:t>
            </a:fld>
            <a:endParaRPr lang="en-US" dirty="0"/>
          </a:p>
        </p:txBody>
      </p:sp>
    </p:spTree>
    <p:extLst>
      <p:ext uri="{BB962C8B-B14F-4D97-AF65-F5344CB8AC3E}">
        <p14:creationId xmlns:p14="http://schemas.microsoft.com/office/powerpoint/2010/main" val="1523704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Transforming the Educational Landscape with AQC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Access: </a:t>
            </a:r>
            <a:r>
              <a:rPr lang="en-US" sz="1200" cap="none" dirty="0">
                <a:solidFill>
                  <a:prstClr val="black"/>
                </a:solidFill>
                <a:latin typeface="Ebrima" panose="02000000000000000000" pitchFamily="2" charset="0"/>
                <a:ea typeface="Ebrima" panose="02000000000000000000" pitchFamily="2" charset="0"/>
                <a:cs typeface="Ebrima" panose="02000000000000000000" pitchFamily="2" charset="0"/>
              </a:rPr>
              <a:t>Taking schools to the children  and serving the most deserving in the most neglected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Quality: </a:t>
            </a:r>
            <a:r>
              <a:rPr lang="en-US" sz="1200" cap="none" dirty="0">
                <a:solidFill>
                  <a:prstClr val="black"/>
                </a:solidFill>
                <a:latin typeface="Ebrima" panose="02000000000000000000" pitchFamily="2" charset="0"/>
                <a:ea typeface="Ebrima" panose="02000000000000000000" pitchFamily="2" charset="0"/>
                <a:cs typeface="Ebrima" panose="02000000000000000000" pitchFamily="2" charset="0"/>
              </a:rPr>
              <a:t>Purpose-Built Schools provide a conducive learning environment for quality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cap="none" dirty="0">
                <a:solidFill>
                  <a:prstClr val="black"/>
                </a:solidFill>
                <a:latin typeface="Ebrima" panose="02000000000000000000" pitchFamily="2" charset="0"/>
                <a:ea typeface="Ebrima" panose="02000000000000000000" pitchFamily="2" charset="0"/>
                <a:cs typeface="Ebrima" panose="02000000000000000000" pitchFamily="2" charset="0"/>
              </a:rPr>
              <a:t>Cost: Subsidized cost of education based on affordability of the children and their families.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cap="none" dirty="0">
                <a:solidFill>
                  <a:prstClr val="black"/>
                </a:solidFill>
                <a:latin typeface="Ebrima" panose="02000000000000000000" pitchFamily="2" charset="0"/>
                <a:ea typeface="Ebrima" panose="02000000000000000000" pitchFamily="2" charset="0"/>
                <a:cs typeface="Ebrima" panose="02000000000000000000" pitchFamily="2" charset="0"/>
              </a:rPr>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E8B329-D1B1-4B80-BB34-2FA0AB784BE1}" type="slidenum">
              <a:rPr lang="en-US" smtClean="0"/>
              <a:t>10</a:t>
            </a:fld>
            <a:endParaRPr lang="en-US" dirty="0"/>
          </a:p>
        </p:txBody>
      </p:sp>
    </p:spTree>
    <p:extLst>
      <p:ext uri="{BB962C8B-B14F-4D97-AF65-F5344CB8AC3E}">
        <p14:creationId xmlns:p14="http://schemas.microsoft.com/office/powerpoint/2010/main" val="3754101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90000"/>
              </a:lnSpc>
              <a:spcBef>
                <a:spcPts val="300"/>
              </a:spcBef>
              <a:spcAft>
                <a:spcPts val="300"/>
              </a:spcAft>
            </a:pPr>
            <a:r>
              <a:rPr lang="en-US" sz="1800" dirty="0">
                <a:effectLst/>
                <a:latin typeface="Ebrima" panose="02000000000000000000" pitchFamily="2" charset="0"/>
                <a:ea typeface="Calibri" panose="020F0502020204030204" pitchFamily="34" charset="0"/>
                <a:cs typeface="Tahoma" panose="020B0604030504040204" pitchFamily="34" charset="0"/>
              </a:rPr>
              <a:t>Moving on to another mammoth segment of ours which is the Partnership Schools Programme:</a:t>
            </a:r>
          </a:p>
          <a:p>
            <a:pPr marL="457200" marR="0">
              <a:lnSpc>
                <a:spcPct val="90000"/>
              </a:lnSpc>
              <a:spcBef>
                <a:spcPts val="300"/>
              </a:spcBef>
              <a:spcAft>
                <a:spcPts val="3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We developed a Strategic Development Unit (SDU) which looks beyond our core program, and into the prospects of adopting and reforming government-owned schools in Pakistan, to maximize our reach and impact.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By virtue of this </a:t>
            </a:r>
            <a:r>
              <a:rPr lang="en-US" sz="1800" dirty="0" err="1">
                <a:effectLst/>
                <a:latin typeface="Ebrima" panose="02000000000000000000" pitchFamily="2" charset="0"/>
                <a:ea typeface="Calibri" panose="020F0502020204030204" pitchFamily="34" charset="0"/>
                <a:cs typeface="Tahoma" panose="020B0604030504040204" pitchFamily="34" charset="0"/>
              </a:rPr>
              <a:t>programme</a:t>
            </a:r>
            <a:r>
              <a:rPr lang="en-US" sz="1800" dirty="0">
                <a:effectLst/>
                <a:latin typeface="Ebrima" panose="02000000000000000000" pitchFamily="2" charset="0"/>
                <a:ea typeface="Calibri" panose="020F0502020204030204" pitchFamily="34" charset="0"/>
                <a:cs typeface="Tahoma" panose="020B0604030504040204" pitchFamily="34" charset="0"/>
              </a:rPr>
              <a:t>, we have over 405 school units with a total student strength of over 52,000.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There are two major divisions in how we view our schools that come under our partnership schools </a:t>
            </a:r>
            <a:r>
              <a:rPr lang="en-US" sz="1800" dirty="0" err="1">
                <a:effectLst/>
                <a:latin typeface="Ebrima" panose="02000000000000000000" pitchFamily="2" charset="0"/>
                <a:ea typeface="Calibri" panose="020F0502020204030204" pitchFamily="34" charset="0"/>
                <a:cs typeface="Tahoma" panose="020B0604030504040204" pitchFamily="34" charset="0"/>
              </a:rPr>
              <a:t>programme</a:t>
            </a:r>
            <a:r>
              <a:rPr lang="en-US" sz="1800" dirty="0">
                <a:effectLst/>
                <a:latin typeface="Ebrima" panose="02000000000000000000" pitchFamily="2" charset="0"/>
                <a:ea typeface="Calibri" panose="020F0502020204030204" pitchFamily="34" charset="0"/>
                <a:cs typeface="Tahoma" panose="020B0604030504040204" pitchFamily="34" charset="0"/>
              </a:rPr>
              <a:t>: Adopted Schools and Foundation-Assisted.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You’d be able to deep dive and learn more about this </a:t>
            </a:r>
            <a:r>
              <a:rPr lang="en-US" sz="1800" dirty="0" err="1">
                <a:effectLst/>
                <a:latin typeface="Ebrima" panose="02000000000000000000" pitchFamily="2" charset="0"/>
                <a:ea typeface="Calibri" panose="020F0502020204030204" pitchFamily="34" charset="0"/>
                <a:cs typeface="Tahoma" panose="020B0604030504040204" pitchFamily="34" charset="0"/>
              </a:rPr>
              <a:t>programme</a:t>
            </a:r>
            <a:r>
              <a:rPr lang="en-US" sz="1800" dirty="0">
                <a:effectLst/>
                <a:latin typeface="Ebrima" panose="02000000000000000000" pitchFamily="2" charset="0"/>
                <a:ea typeface="Calibri" panose="020F0502020204030204" pitchFamily="34" charset="0"/>
                <a:cs typeface="Tahoma" panose="020B0604030504040204" pitchFamily="34" charset="0"/>
              </a:rPr>
              <a:t> in our dedicated video on Partnership Schools.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DE8B329-D1B1-4B80-BB34-2FA0AB784BE1}" type="slidenum">
              <a:rPr lang="en-US" smtClean="0"/>
              <a:t>11</a:t>
            </a:fld>
            <a:endParaRPr lang="en-US"/>
          </a:p>
        </p:txBody>
      </p:sp>
    </p:spTree>
    <p:extLst>
      <p:ext uri="{BB962C8B-B14F-4D97-AF65-F5344CB8AC3E}">
        <p14:creationId xmlns:p14="http://schemas.microsoft.com/office/powerpoint/2010/main" val="609470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Ebrima" panose="02000000000000000000" pitchFamily="2" charset="0"/>
                <a:ea typeface="Calibri" panose="020F0502020204030204" pitchFamily="34" charset="0"/>
                <a:cs typeface="Tahoma" panose="020B0604030504040204" pitchFamily="34" charset="0"/>
              </a:rPr>
              <a:t>We, at TCF, have a strong desire to assist our children through guidance and financial means even beyond their journey with us. For this purpose and to facilitate TCF alumni in their formal and informal education prospects and career growth, we have a team working to create and sustain organization's relationship with its alumni and conceptualizing </a:t>
            </a:r>
            <a:r>
              <a:rPr lang="en-US" sz="1800" dirty="0" err="1">
                <a:effectLst/>
                <a:latin typeface="Ebrima" panose="02000000000000000000" pitchFamily="2" charset="0"/>
                <a:ea typeface="Calibri" panose="020F0502020204030204" pitchFamily="34" charset="0"/>
                <a:cs typeface="Tahoma" panose="020B0604030504040204" pitchFamily="34" charset="0"/>
              </a:rPr>
              <a:t>programmes</a:t>
            </a:r>
            <a:r>
              <a:rPr lang="en-US" sz="1800" dirty="0">
                <a:effectLst/>
                <a:latin typeface="Ebrima" panose="02000000000000000000" pitchFamily="2" charset="0"/>
                <a:ea typeface="Calibri" panose="020F0502020204030204" pitchFamily="34" charset="0"/>
                <a:cs typeface="Tahoma" panose="020B0604030504040204" pitchFamily="34" charset="0"/>
              </a:rPr>
              <a:t> that can add value to our Alumni's educational journey and career trajectory.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DE8B329-D1B1-4B80-BB34-2FA0AB784BE1}" type="slidenum">
              <a:rPr lang="en-US" smtClean="0"/>
              <a:t>12</a:t>
            </a:fld>
            <a:endParaRPr lang="en-US"/>
          </a:p>
        </p:txBody>
      </p:sp>
    </p:spTree>
    <p:extLst>
      <p:ext uri="{BB962C8B-B14F-4D97-AF65-F5344CB8AC3E}">
        <p14:creationId xmlns:p14="http://schemas.microsoft.com/office/powerpoint/2010/main" val="3091163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a:lnSpc>
                <a:spcPct val="90000"/>
              </a:lnSpc>
              <a:spcBef>
                <a:spcPts val="300"/>
              </a:spcBef>
              <a:spcAft>
                <a:spcPts val="300"/>
              </a:spcAft>
            </a:pPr>
            <a:r>
              <a:rPr lang="en-US" sz="1800" dirty="0">
                <a:effectLst/>
                <a:latin typeface="Ebrima" panose="02000000000000000000" pitchFamily="2" charset="0"/>
                <a:ea typeface="Calibri" panose="020F0502020204030204" pitchFamily="34" charset="0"/>
                <a:cs typeface="Tahoma" panose="020B0604030504040204" pitchFamily="34" charset="0"/>
              </a:rPr>
              <a:t>We have a Community Development Unit at TCF which manages programs that promote poverty alleviation, preventative health, and social development in areas where TCF schools are located.</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171450" marR="0">
              <a:lnSpc>
                <a:spcPct val="90000"/>
              </a:lnSpc>
              <a:spcBef>
                <a:spcPts val="300"/>
              </a:spcBef>
              <a:spcAft>
                <a:spcPts val="300"/>
              </a:spcAft>
            </a:pPr>
            <a:r>
              <a:rPr lang="en-US" sz="1800" dirty="0">
                <a:effectLst/>
                <a:latin typeface="Ebrima" panose="02000000000000000000" pitchFamily="2" charset="0"/>
                <a:ea typeface="Calibri" panose="020F0502020204030204" pitchFamily="34" charset="0"/>
                <a:cs typeface="Tahoma" panose="020B0604030504040204" pitchFamily="34" charset="0"/>
              </a:rPr>
              <a:t>Some of our major community development </a:t>
            </a:r>
            <a:r>
              <a:rPr lang="en-US" sz="1800" dirty="0" err="1">
                <a:effectLst/>
                <a:latin typeface="Ebrima" panose="02000000000000000000" pitchFamily="2" charset="0"/>
                <a:ea typeface="Calibri" panose="020F0502020204030204" pitchFamily="34" charset="0"/>
                <a:cs typeface="Tahoma" panose="020B0604030504040204" pitchFamily="34" charset="0"/>
              </a:rPr>
              <a:t>programmes</a:t>
            </a:r>
            <a:r>
              <a:rPr lang="en-US" sz="1800" dirty="0">
                <a:effectLst/>
                <a:latin typeface="Ebrima" panose="02000000000000000000" pitchFamily="2" charset="0"/>
                <a:ea typeface="Calibri" panose="020F0502020204030204" pitchFamily="34" charset="0"/>
                <a:cs typeface="Tahoma" panose="020B0604030504040204" pitchFamily="34" charset="0"/>
              </a:rPr>
              <a:t> include: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Courier New" panose="02070309020205020404" pitchFamily="49" charset="0"/>
              <a:buChar char="o"/>
            </a:pPr>
            <a:r>
              <a:rPr lang="en-US" sz="1800" b="1" dirty="0" err="1">
                <a:effectLst/>
                <a:latin typeface="Ebrima" panose="02000000000000000000" pitchFamily="2" charset="0"/>
                <a:ea typeface="Calibri" panose="020F0502020204030204" pitchFamily="34" charset="0"/>
                <a:cs typeface="Tahoma" panose="020B0604030504040204" pitchFamily="34" charset="0"/>
              </a:rPr>
              <a:t>Aagahi</a:t>
            </a:r>
            <a:r>
              <a:rPr lang="en-US" sz="1800" b="1" dirty="0">
                <a:effectLst/>
                <a:latin typeface="Ebrima" panose="02000000000000000000" pitchFamily="2" charset="0"/>
                <a:ea typeface="Calibri" panose="020F0502020204030204" pitchFamily="34" charset="0"/>
                <a:cs typeface="Tahoma" panose="020B0604030504040204" pitchFamily="34" charset="0"/>
              </a:rPr>
              <a:t> </a:t>
            </a:r>
            <a:r>
              <a:rPr lang="en-US" sz="1800" dirty="0">
                <a:effectLst/>
                <a:latin typeface="Ebrima" panose="02000000000000000000" pitchFamily="2" charset="0"/>
                <a:ea typeface="Calibri" panose="020F0502020204030204" pitchFamily="34" charset="0"/>
                <a:cs typeface="Tahoma" panose="020B0604030504040204" pitchFamily="34" charset="0"/>
              </a:rPr>
              <a:t>which is our adult literacy </a:t>
            </a:r>
            <a:r>
              <a:rPr lang="en-US" sz="1800" dirty="0" err="1">
                <a:effectLst/>
                <a:latin typeface="Ebrima" panose="02000000000000000000" pitchFamily="2" charset="0"/>
                <a:ea typeface="Calibri" panose="020F0502020204030204" pitchFamily="34" charset="0"/>
                <a:cs typeface="Tahoma" panose="020B0604030504040204" pitchFamily="34" charset="0"/>
              </a:rPr>
              <a:t>programme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Courier New" panose="02070309020205020404" pitchFamily="49" charset="0"/>
              <a:buChar char="o"/>
            </a:pPr>
            <a:r>
              <a:rPr lang="en-US" sz="1800" b="1" dirty="0" err="1">
                <a:effectLst/>
                <a:latin typeface="Ebrima" panose="02000000000000000000" pitchFamily="2" charset="0"/>
                <a:ea typeface="Calibri" panose="020F0502020204030204" pitchFamily="34" charset="0"/>
                <a:cs typeface="Tahoma" panose="020B0604030504040204" pitchFamily="34" charset="0"/>
              </a:rPr>
              <a:t>Aab</a:t>
            </a:r>
            <a:r>
              <a:rPr lang="en-US" sz="1800" b="1" dirty="0">
                <a:effectLst/>
                <a:latin typeface="Ebrima" panose="02000000000000000000" pitchFamily="2" charset="0"/>
                <a:ea typeface="Calibri" panose="020F0502020204030204" pitchFamily="34" charset="0"/>
                <a:cs typeface="Tahoma" panose="020B0604030504040204" pitchFamily="34" charset="0"/>
              </a:rPr>
              <a:t>-e-Rehmat </a:t>
            </a:r>
            <a:r>
              <a:rPr lang="en-US" sz="1800" dirty="0">
                <a:effectLst/>
                <a:latin typeface="Ebrima" panose="02000000000000000000" pitchFamily="2" charset="0"/>
                <a:ea typeface="Calibri" panose="020F0502020204030204" pitchFamily="34" charset="0"/>
                <a:cs typeface="Tahoma" panose="020B0604030504040204" pitchFamily="34" charset="0"/>
              </a:rPr>
              <a:t>is an initiative by TCF to install water filtration plants in TCF schools, and</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Courier New" panose="02070309020205020404" pitchFamily="49" charset="0"/>
              <a:buChar char="o"/>
            </a:pPr>
            <a:r>
              <a:rPr lang="en-US" sz="1800" b="1" dirty="0">
                <a:effectLst/>
                <a:latin typeface="Ebrima" panose="02000000000000000000" pitchFamily="2" charset="0"/>
                <a:ea typeface="Calibri" panose="020F0502020204030204" pitchFamily="34" charset="0"/>
                <a:cs typeface="Tahoma" panose="020B0604030504040204" pitchFamily="34" charset="0"/>
              </a:rPr>
              <a:t>Vocational Training </a:t>
            </a:r>
            <a:r>
              <a:rPr lang="en-US" sz="1800" dirty="0">
                <a:effectLst/>
                <a:latin typeface="Ebrima" panose="02000000000000000000" pitchFamily="2" charset="0"/>
                <a:ea typeface="Calibri" panose="020F0502020204030204" pitchFamily="34" charset="0"/>
                <a:cs typeface="Tahoma" panose="020B0604030504040204" pitchFamily="34" charset="0"/>
              </a:rPr>
              <a:t>that enables</a:t>
            </a:r>
            <a:r>
              <a:rPr lang="en-US" sz="1800" b="1" dirty="0">
                <a:effectLst/>
                <a:latin typeface="Ebrima" panose="02000000000000000000" pitchFamily="2" charset="0"/>
                <a:ea typeface="Calibri" panose="020F0502020204030204" pitchFamily="34" charset="0"/>
                <a:cs typeface="Tahoma" panose="020B0604030504040204" pitchFamily="34" charset="0"/>
              </a:rPr>
              <a:t> </a:t>
            </a:r>
            <a:r>
              <a:rPr lang="en-US" sz="1800" dirty="0">
                <a:effectLst/>
                <a:latin typeface="Ebrima" panose="02000000000000000000" pitchFamily="2" charset="0"/>
                <a:ea typeface="Calibri" panose="020F0502020204030204" pitchFamily="34" charset="0"/>
                <a:cs typeface="Tahoma" panose="020B0604030504040204" pitchFamily="34" charset="0"/>
              </a:rPr>
              <a:t>women living in TCF school communities to acquire technical skills in order to achieve financial self-reliance.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DE8B329-D1B1-4B80-BB34-2FA0AB784BE1}" type="slidenum">
              <a:rPr lang="en-US" smtClean="0"/>
              <a:t>13</a:t>
            </a:fld>
            <a:endParaRPr lang="en-US"/>
          </a:p>
        </p:txBody>
      </p:sp>
    </p:spTree>
    <p:extLst>
      <p:ext uri="{BB962C8B-B14F-4D97-AF65-F5344CB8AC3E}">
        <p14:creationId xmlns:p14="http://schemas.microsoft.com/office/powerpoint/2010/main" val="4091764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90000"/>
              </a:lnSpc>
              <a:spcBef>
                <a:spcPts val="300"/>
              </a:spcBef>
              <a:spcAft>
                <a:spcPts val="300"/>
              </a:spcAft>
              <a:buFont typeface="Symbol" panose="05050102010706020507" pitchFamily="18" charset="2"/>
              <a:buChar char=""/>
            </a:pPr>
            <a:r>
              <a:rPr lang="en-GB" sz="1800" dirty="0">
                <a:effectLst/>
                <a:latin typeface="Ebrima" panose="02000000000000000000" pitchFamily="2" charset="0"/>
                <a:ea typeface="Calibri" panose="020F0502020204030204" pitchFamily="34" charset="0"/>
                <a:cs typeface="Tahoma" panose="020B0604030504040204" pitchFamily="34" charset="0"/>
              </a:rPr>
              <a:t>Our movement goes and grows beyond borders! We now operate as one, big family of global volunteers and supporters, who, when combined, form TCF’s global community of fundraising. They form the backbone of the whole movement and operate on the mandate of not only raising awareness about our cause at a global level but bring in the funds and resources needed to sustain our mission and scale our impact.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GB" sz="1800" dirty="0">
                <a:effectLst/>
                <a:latin typeface="Ebrima" panose="02000000000000000000" pitchFamily="2" charset="0"/>
                <a:ea typeface="Calibri" panose="020F0502020204030204" pitchFamily="34" charset="0"/>
                <a:cs typeface="Tahoma" panose="020B0604030504040204" pitchFamily="34" charset="0"/>
              </a:rPr>
              <a:t>Standing today, we are a family of 4 established country partners in USA, Canada, UK and UAE, 4 emerging markets in Italy, Australia, Norway and Switzerland and a community of over 600 volunteers and 30,000+ donors.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DE8B329-D1B1-4B80-BB34-2FA0AB784BE1}" type="slidenum">
              <a:rPr lang="en-US" smtClean="0"/>
              <a:t>14</a:t>
            </a:fld>
            <a:endParaRPr lang="en-US"/>
          </a:p>
        </p:txBody>
      </p:sp>
    </p:spTree>
    <p:extLst>
      <p:ext uri="{BB962C8B-B14F-4D97-AF65-F5344CB8AC3E}">
        <p14:creationId xmlns:p14="http://schemas.microsoft.com/office/powerpoint/2010/main" val="204755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Ebrima" panose="02000000000000000000" pitchFamily="2" charset="0"/>
                <a:ea typeface="Calibri" panose="020F0502020204030204" pitchFamily="34" charset="0"/>
                <a:cs typeface="Tahoma" panose="020B0604030504040204" pitchFamily="34" charset="0"/>
              </a:rPr>
              <a:t>TCF has also been recognized for its scale and depth of impact by some of the most respected institutions in the world.</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DE8B329-D1B1-4B80-BB34-2FA0AB784BE1}" type="slidenum">
              <a:rPr lang="en-US" smtClean="0"/>
              <a:t>15</a:t>
            </a:fld>
            <a:endParaRPr lang="en-US"/>
          </a:p>
        </p:txBody>
      </p:sp>
    </p:spTree>
    <p:extLst>
      <p:ext uri="{BB962C8B-B14F-4D97-AF65-F5344CB8AC3E}">
        <p14:creationId xmlns:p14="http://schemas.microsoft.com/office/powerpoint/2010/main" val="481789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By the grace of Allah, we have been blessed with a team of passionate individuals working with us to support the cause and carry the mission forward. Leading the way forward here in Pakistan, we have an executive team of 6 individuals, managing their particular domains and inspiring their teams to become the key enablers in sustaining TCF’s mission.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DE8B329-D1B1-4B80-BB34-2FA0AB784BE1}" type="slidenum">
              <a:rPr lang="en-US" smtClean="0"/>
              <a:t>16</a:t>
            </a:fld>
            <a:endParaRPr lang="en-US"/>
          </a:p>
        </p:txBody>
      </p:sp>
    </p:spTree>
    <p:extLst>
      <p:ext uri="{BB962C8B-B14F-4D97-AF65-F5344CB8AC3E}">
        <p14:creationId xmlns:p14="http://schemas.microsoft.com/office/powerpoint/2010/main" val="1251580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GB" sz="1800" dirty="0">
                <a:effectLst/>
                <a:latin typeface="Ebrima" panose="02000000000000000000" pitchFamily="2" charset="0"/>
                <a:ea typeface="Calibri" panose="020F0502020204030204" pitchFamily="34" charset="0"/>
                <a:cs typeface="Tahoma" panose="020B0604030504040204" pitchFamily="34" charset="0"/>
              </a:rPr>
              <a:t>When we talk about sustaining our mission, we aim to achieve it, of course, with the will of Allah, but at the same time through our strategy for the future.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GB" sz="1800" dirty="0">
                <a:effectLst/>
                <a:latin typeface="Ebrima" panose="02000000000000000000" pitchFamily="2" charset="0"/>
                <a:ea typeface="Calibri" panose="020F0502020204030204" pitchFamily="34" charset="0"/>
                <a:cs typeface="Tahoma" panose="020B0604030504040204" pitchFamily="34" charset="0"/>
              </a:rPr>
              <a:t>Through our "Strategy 2030," we aim to become a sustainable and people-focused entity while nurturing 2,000,000 agents of positive change by 2030.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GB" sz="1800" dirty="0">
                <a:effectLst/>
                <a:latin typeface="Ebrima" panose="02000000000000000000" pitchFamily="2" charset="0"/>
                <a:ea typeface="Calibri" panose="020F0502020204030204" pitchFamily="34" charset="0"/>
                <a:cs typeface="Tahoma" panose="020B0604030504040204" pitchFamily="34" charset="0"/>
              </a:rPr>
              <a:t>Our approach is founded on three pillars: Educate, Empower, and Enable.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GB" sz="1800" dirty="0">
                <a:effectLst/>
                <a:latin typeface="Ebrima" panose="02000000000000000000" pitchFamily="2" charset="0"/>
                <a:ea typeface="Calibri" panose="020F0502020204030204" pitchFamily="34" charset="0"/>
                <a:cs typeface="Tahoma" panose="020B0604030504040204" pitchFamily="34" charset="0"/>
              </a:rPr>
              <a:t>We maintain our commitment to school-level initiatives, alumni network development, and community development projects. To scale our impact, we collaborate with local governments, engage policymakers, and explore partnerships with the private sector, including LFPS.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GB" sz="1800" dirty="0">
                <a:effectLst/>
                <a:latin typeface="Ebrima" panose="02000000000000000000" pitchFamily="2" charset="0"/>
                <a:ea typeface="Calibri" panose="020F0502020204030204" pitchFamily="34" charset="0"/>
                <a:cs typeface="Tahoma" panose="020B0604030504040204" pitchFamily="34" charset="0"/>
              </a:rPr>
              <a:t>Last but not least, we're determined to reach out directly to out-of-school children and develop programmes that equip them with the education and skills they need to succeed in life. To put this all into action, here are the main areas we'll be focusing 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DE8B329-D1B1-4B80-BB34-2FA0AB784BE1}" type="slidenum">
              <a:rPr lang="en-US" smtClean="0"/>
              <a:t>17</a:t>
            </a:fld>
            <a:endParaRPr lang="en-US"/>
          </a:p>
        </p:txBody>
      </p:sp>
    </p:spTree>
    <p:extLst>
      <p:ext uri="{BB962C8B-B14F-4D97-AF65-F5344CB8AC3E}">
        <p14:creationId xmlns:p14="http://schemas.microsoft.com/office/powerpoint/2010/main" val="3474881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Educate: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solidFill>
                  <a:srgbClr val="000000"/>
                </a:solidFill>
                <a:latin typeface="Calibri Light" panose="020F0302020204030204" pitchFamily="34" charset="0"/>
                <a:ea typeface="Ebrima" panose="02000000000000000000" pitchFamily="2" charset="0"/>
                <a:cs typeface="Calibri Light" panose="020F0302020204030204" pitchFamily="34" charset="0"/>
              </a:rPr>
              <a:t>Enhance flagship schools program through network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solidFill>
                  <a:srgbClr val="000000"/>
                </a:solidFill>
                <a:latin typeface="Calibri Light" panose="020F0302020204030204" pitchFamily="34" charset="0"/>
                <a:ea typeface="Ebrima" panose="02000000000000000000" pitchFamily="2" charset="0"/>
                <a:cs typeface="Calibri Light" panose="020F0302020204030204" pitchFamily="34" charset="0"/>
              </a:rPr>
              <a:t>Scale partnership schools program through FAS schools and focus on school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solidFill>
                  <a:srgbClr val="000000"/>
                </a:solidFill>
                <a:latin typeface="Calibri Light" panose="020F0302020204030204" pitchFamily="34" charset="0"/>
                <a:ea typeface="Ebrima" panose="02000000000000000000" pitchFamily="2" charset="0"/>
                <a:cs typeface="Calibri Light" panose="020F0302020204030204" pitchFamily="34" charset="0"/>
              </a:rPr>
              <a:t>Focus on student learning in both flagship and partnership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solidFill>
                  <a:srgbClr val="000000"/>
                </a:solidFill>
                <a:latin typeface="Calibri Light" panose="020F0302020204030204" pitchFamily="34" charset="0"/>
                <a:ea typeface="Ebrima" panose="02000000000000000000" pitchFamily="2" charset="0"/>
                <a:cs typeface="Calibri Light" panose="020F0302020204030204" pitchFamily="34" charset="0"/>
              </a:rPr>
              <a:t>Enable and support TCF alumni through 5 different interventions</a:t>
            </a:r>
          </a:p>
          <a:p>
            <a:endParaRPr lang="en-US" dirty="0"/>
          </a:p>
          <a:p>
            <a:r>
              <a:rPr lang="en-US" dirty="0"/>
              <a:t>Empower: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solidFill>
                  <a:srgbClr val="000000"/>
                </a:solidFill>
                <a:latin typeface="Calibri Light" panose="020F0302020204030204" pitchFamily="34" charset="0"/>
                <a:ea typeface="Ebrima" panose="02000000000000000000" pitchFamily="2" charset="0"/>
                <a:cs typeface="Calibri Light" panose="020F0302020204030204" pitchFamily="34" charset="0"/>
              </a:rPr>
              <a:t>Scale </a:t>
            </a:r>
            <a:r>
              <a:rPr lang="en-US" sz="1200" spc="-60" dirty="0" err="1">
                <a:solidFill>
                  <a:srgbClr val="000000"/>
                </a:solidFill>
                <a:latin typeface="Calibri Light" panose="020F0302020204030204" pitchFamily="34" charset="0"/>
                <a:ea typeface="Ebrima" panose="02000000000000000000" pitchFamily="2" charset="0"/>
                <a:cs typeface="Calibri Light" panose="020F0302020204030204" pitchFamily="34" charset="0"/>
              </a:rPr>
              <a:t>Aagahi</a:t>
            </a:r>
            <a:r>
              <a:rPr lang="en-US" sz="1200" spc="-60" dirty="0">
                <a:solidFill>
                  <a:srgbClr val="000000"/>
                </a:solidFill>
                <a:latin typeface="Calibri Light" panose="020F0302020204030204" pitchFamily="34" charset="0"/>
                <a:ea typeface="Ebrima" panose="02000000000000000000" pitchFamily="2" charset="0"/>
                <a:cs typeface="Calibri Light" panose="020F0302020204030204" pitchFamily="34" charset="0"/>
              </a:rPr>
              <a:t> by establishing more centers and learners whilst also focusing on quality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solidFill>
                  <a:srgbClr val="000000"/>
                </a:solidFill>
                <a:latin typeface="Calibri Light" panose="020F0302020204030204" pitchFamily="34" charset="0"/>
                <a:ea typeface="Ebrima" panose="02000000000000000000" pitchFamily="2" charset="0"/>
                <a:cs typeface="Calibri Light" panose="020F0302020204030204" pitchFamily="34" charset="0"/>
              </a:rPr>
              <a:t>Scale the literacy and life skills program through doubling the number of centers and out-of-school children enrolled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solidFill>
                  <a:srgbClr val="000000"/>
                </a:solidFill>
                <a:latin typeface="Calibri Light" panose="020F0302020204030204" pitchFamily="34" charset="0"/>
                <a:ea typeface="Ebrima" panose="02000000000000000000" pitchFamily="2" charset="0"/>
                <a:cs typeface="Calibri Light" panose="020F0302020204030204" pitchFamily="34" charset="0"/>
              </a:rPr>
              <a:t>Scale the digital literacy program and establish technology for the education department</a:t>
            </a:r>
          </a:p>
          <a:p>
            <a:endParaRPr lang="en-US" dirty="0"/>
          </a:p>
          <a:p>
            <a:endParaRPr lang="en-US" dirty="0"/>
          </a:p>
          <a:p>
            <a:r>
              <a:rPr lang="en-US" dirty="0"/>
              <a:t>Enable: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solidFill>
                  <a:srgbClr val="000000"/>
                </a:solidFill>
                <a:latin typeface="Calibri Light" panose="020F0302020204030204" pitchFamily="34" charset="0"/>
                <a:ea typeface="Ebrima" panose="02000000000000000000" pitchFamily="2" charset="0"/>
                <a:cs typeface="Calibri Light" panose="020F0302020204030204" pitchFamily="34" charset="0"/>
              </a:rPr>
              <a:t>Scale publishing house through doubling the number of low cost private schools using TCF books and therefore students being impacted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solidFill>
                  <a:srgbClr val="000000"/>
                </a:solidFill>
                <a:latin typeface="Calibri Light" panose="020F0302020204030204" pitchFamily="34" charset="0"/>
                <a:ea typeface="Ebrima" panose="02000000000000000000" pitchFamily="2" charset="0"/>
                <a:cs typeface="Calibri Light" panose="020F0302020204030204" pitchFamily="34" charset="0"/>
              </a:rPr>
              <a:t>Following pilot of </a:t>
            </a:r>
            <a:r>
              <a:rPr lang="en-US" sz="1200" spc="-60" dirty="0" err="1">
                <a:solidFill>
                  <a:srgbClr val="000000"/>
                </a:solidFill>
                <a:latin typeface="Calibri Light" panose="020F0302020204030204" pitchFamily="34" charset="0"/>
                <a:ea typeface="Ebrima" panose="02000000000000000000" pitchFamily="2" charset="0"/>
                <a:cs typeface="Calibri Light" panose="020F0302020204030204" pitchFamily="34" charset="0"/>
              </a:rPr>
              <a:t>dastak</a:t>
            </a:r>
            <a:r>
              <a:rPr lang="en-US" sz="1200" spc="-60" dirty="0">
                <a:solidFill>
                  <a:srgbClr val="000000"/>
                </a:solidFill>
                <a:latin typeface="Calibri Light" panose="020F0302020204030204" pitchFamily="34" charset="0"/>
                <a:ea typeface="Ebrima" panose="02000000000000000000" pitchFamily="2" charset="0"/>
                <a:cs typeface="Calibri Light" panose="020F0302020204030204" pitchFamily="34" charset="0"/>
              </a:rPr>
              <a:t> teacher training, launch basic teacher training and community building as part of </a:t>
            </a:r>
            <a:r>
              <a:rPr lang="en-US" sz="1200" spc="-60" dirty="0" err="1">
                <a:solidFill>
                  <a:srgbClr val="000000"/>
                </a:solidFill>
                <a:latin typeface="Calibri Light" panose="020F0302020204030204" pitchFamily="34" charset="0"/>
                <a:ea typeface="Ebrima" panose="02000000000000000000" pitchFamily="2" charset="0"/>
                <a:cs typeface="Calibri Light" panose="020F0302020204030204" pitchFamily="34" charset="0"/>
              </a:rPr>
              <a:t>programme</a:t>
            </a:r>
            <a:endParaRPr lang="en-US" sz="1200" spc="-60" dirty="0">
              <a:solidFill>
                <a:srgbClr val="000000"/>
              </a:solidFill>
              <a:latin typeface="Calibri Light" panose="020F0302020204030204" pitchFamily="34" charset="0"/>
              <a:ea typeface="Ebrima" panose="02000000000000000000" pitchFamily="2" charset="0"/>
              <a:cs typeface="Calibri Light" panose="020F03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CDE8B329-D1B1-4B80-BB34-2FA0AB784BE1}" type="slidenum">
              <a:rPr lang="en-US" smtClean="0"/>
              <a:t>18</a:t>
            </a:fld>
            <a:endParaRPr lang="en-US"/>
          </a:p>
        </p:txBody>
      </p:sp>
    </p:spTree>
    <p:extLst>
      <p:ext uri="{BB962C8B-B14F-4D97-AF65-F5344CB8AC3E}">
        <p14:creationId xmlns:p14="http://schemas.microsoft.com/office/powerpoint/2010/main" val="2612429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a:lnSpc>
                <a:spcPct val="107000"/>
              </a:lnSpc>
              <a:spcBef>
                <a:spcPts val="0"/>
              </a:spcBef>
              <a:spcAft>
                <a:spcPts val="0"/>
              </a:spcAft>
            </a:pPr>
            <a:r>
              <a:rPr lang="en-US" sz="1800" b="1" kern="0" dirty="0">
                <a:solidFill>
                  <a:srgbClr val="2E74B5"/>
                </a:solidFill>
                <a:effectLst/>
                <a:latin typeface="Ebrima" panose="02000000000000000000" pitchFamily="2" charset="0"/>
                <a:ea typeface="Times New Roman" panose="02020603050405020304" pitchFamily="18" charset="0"/>
                <a:cs typeface="Tahoma" panose="020B0604030504040204" pitchFamily="34" charset="0"/>
              </a:rPr>
              <a:t>Pakistan is facing an acute learning crisis</a:t>
            </a:r>
            <a:endParaRPr lang="en-GB" sz="1800" b="1" kern="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90000"/>
              </a:lnSpc>
              <a:spcBef>
                <a:spcPts val="3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We are facing a monumental educational crisis in Pakistan, with 22.8 million children of school-going age currently out of school. 45% are unable to read a grade 2 level story in Urdu even after five years of schooling.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Low-income families bear the brunt, as their children are six times more likely to be excluded from education. This crisis stems from limited access to quality education, which is usually hampered by income, gender, and geographical disparities.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DE8B329-D1B1-4B80-BB34-2FA0AB784BE1}" type="slidenum">
              <a:rPr lang="en-US" smtClean="0"/>
              <a:t>2</a:t>
            </a:fld>
            <a:endParaRPr lang="en-US" dirty="0"/>
          </a:p>
        </p:txBody>
      </p:sp>
    </p:spTree>
    <p:extLst>
      <p:ext uri="{BB962C8B-B14F-4D97-AF65-F5344CB8AC3E}">
        <p14:creationId xmlns:p14="http://schemas.microsoft.com/office/powerpoint/2010/main" val="179845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Ebrima" panose="02000000000000000000" pitchFamily="2" charset="0"/>
                <a:ea typeface="Calibri" panose="020F0502020204030204" pitchFamily="34" charset="0"/>
                <a:cs typeface="Tahoma" panose="020B0604030504040204" pitchFamily="34" charset="0"/>
              </a:rPr>
              <a:t>The scale of this challenge surpasses any single institution, even the government, to resolve quickly.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Out of every 10 children reaching school-going age in Pakistan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Access to quality education is hampered by income, gender, and geography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Ebrima" panose="02000000000000000000" pitchFamily="2" charset="0"/>
                <a:ea typeface="Calibri" panose="020F0502020204030204" pitchFamily="34" charset="0"/>
                <a:cs typeface="Tahoma" panose="020B0604030504040204" pitchFamily="34" charset="0"/>
              </a:rPr>
              <a:t>I’d like to welcome you to an organization that has committed itself to being part of the solution. And before you go ahead with your role as a significant member of TCF, let’s rewind and see what sparked this movement in the first place.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DE8B329-D1B1-4B80-BB34-2FA0AB784BE1}" type="slidenum">
              <a:rPr lang="en-US" smtClean="0"/>
              <a:t>3</a:t>
            </a:fld>
            <a:endParaRPr lang="en-US" dirty="0"/>
          </a:p>
        </p:txBody>
      </p:sp>
    </p:spTree>
    <p:extLst>
      <p:ext uri="{BB962C8B-B14F-4D97-AF65-F5344CB8AC3E}">
        <p14:creationId xmlns:p14="http://schemas.microsoft.com/office/powerpoint/2010/main" val="329765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90000"/>
              </a:lnSpc>
              <a:spcBef>
                <a:spcPts val="300"/>
              </a:spcBef>
              <a:spcAft>
                <a:spcPts val="8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In 1995, six friends decided to bring about a social change in Pakistan. They decided that education is the key to resolving multiple societal issues such as health, poverty, unavailability of microfinance, and unemployment.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12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They took the initiative to build 5 schools with their own funds. What started as a goal to establish 1000 schools in the most underprivileged areas, has now grown into a global collaborative movement driven by the need to eradicate illiteracy, ignorance, and inaccessibility of quality education across Pakistan.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DE8B329-D1B1-4B80-BB34-2FA0AB784BE1}" type="slidenum">
              <a:rPr lang="en-US" smtClean="0"/>
              <a:t>4</a:t>
            </a:fld>
            <a:endParaRPr lang="en-US" dirty="0"/>
          </a:p>
        </p:txBody>
      </p:sp>
    </p:spTree>
    <p:extLst>
      <p:ext uri="{BB962C8B-B14F-4D97-AF65-F5344CB8AC3E}">
        <p14:creationId xmlns:p14="http://schemas.microsoft.com/office/powerpoint/2010/main" val="3250725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3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So, are we succeeding? Are we making the impact that we had envisioned? Yes! Alhamdulillah, we are making a massive impact on millions of lives.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3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TCF is one of the world’s largest networks of formal schools for the less privileged and it is scaling faster with time. The first 500 schools were established in 12 years, the next 500 in 7 years and the last 921 in 9 years.  As of today, we have 1,921 school units operating across Pakistan. </a:t>
            </a:r>
            <a:endParaRPr lang="en-GB" sz="1800" b="1" dirty="0">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3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90% of TCF students have passed their Grade 10 matriculation examinations and 30% have achieved A1 or A grades. Considering that these are our first FBISE results, they compare well with overall results for all students appearing in FBISE exams.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DE8B329-D1B1-4B80-BB34-2FA0AB784BE1}" type="slidenum">
              <a:rPr lang="en-US" smtClean="0"/>
              <a:t>5</a:t>
            </a:fld>
            <a:endParaRPr lang="en-US" dirty="0"/>
          </a:p>
        </p:txBody>
      </p:sp>
    </p:spTree>
    <p:extLst>
      <p:ext uri="{BB962C8B-B14F-4D97-AF65-F5344CB8AC3E}">
        <p14:creationId xmlns:p14="http://schemas.microsoft.com/office/powerpoint/2010/main" val="98079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Ebrima" panose="02000000000000000000" pitchFamily="2" charset="0"/>
                <a:ea typeface="Calibri" panose="020F0502020204030204" pitchFamily="34" charset="0"/>
                <a:cs typeface="Tahoma" panose="020B0604030504040204" pitchFamily="34" charset="0"/>
              </a:rPr>
              <a:t>This is us across Pakistan and with over 20,000 employees, the Economist recognizes TCF as perhaps the largest network of independently run schools in the world. Our employees include teachers, principals, regional and area teams including management and </a:t>
            </a:r>
            <a:r>
              <a:rPr lang="en-US" sz="1200">
                <a:effectLst/>
                <a:latin typeface="Ebrima" panose="02000000000000000000" pitchFamily="2" charset="0"/>
                <a:ea typeface="Calibri" panose="020F0502020204030204" pitchFamily="34" charset="0"/>
                <a:cs typeface="Tahoma" panose="020B0604030504040204" pitchFamily="34" charset="0"/>
              </a:rPr>
              <a:t>non-management staff at the head office.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6EB27-318D-3341-B114-658FC1752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96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dirty="0">
                <a:solidFill>
                  <a:srgbClr val="000000"/>
                </a:solidFill>
                <a:effectLst/>
                <a:latin typeface="Ebrima" panose="02000000000000000000" pitchFamily="2" charset="0"/>
                <a:ea typeface="Calibri" panose="020F0502020204030204" pitchFamily="34" charset="0"/>
                <a:cs typeface="Segoe UI" panose="020B0502040204020203" pitchFamily="34" charset="0"/>
              </a:rPr>
              <a:t>With the scale at which we are </a:t>
            </a:r>
            <a:r>
              <a:rPr lang="en-US" sz="1800" dirty="0" err="1">
                <a:solidFill>
                  <a:srgbClr val="000000"/>
                </a:solidFill>
                <a:effectLst/>
                <a:latin typeface="Ebrima" panose="02000000000000000000" pitchFamily="2" charset="0"/>
                <a:ea typeface="Calibri" panose="020F0502020204030204" pitchFamily="34" charset="0"/>
                <a:cs typeface="Segoe UI" panose="020B0502040204020203" pitchFamily="34" charset="0"/>
              </a:rPr>
              <a:t>Alhumdullilah</a:t>
            </a:r>
            <a:r>
              <a:rPr lang="en-US" sz="1800" dirty="0">
                <a:solidFill>
                  <a:srgbClr val="000000"/>
                </a:solidFill>
                <a:effectLst/>
                <a:latin typeface="Ebrima" panose="02000000000000000000" pitchFamily="2" charset="0"/>
                <a:ea typeface="Calibri" panose="020F0502020204030204" pitchFamily="34" charset="0"/>
                <a:cs typeface="Segoe UI" panose="020B0502040204020203" pitchFamily="34" charset="0"/>
              </a:rPr>
              <a:t> growing, we couldn’t have done it without the support of our TCF Family. Our guide to this journey of purpose has always been mission and vision.</a:t>
            </a: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Ebrima" panose="02000000000000000000" pitchFamily="2" charset="0"/>
                <a:ea typeface="Calibri" panose="020F0502020204030204" pitchFamily="34" charset="0"/>
                <a:cs typeface="Segoe UI" panose="020B0502040204020203" pitchFamily="34" charset="0"/>
              </a:rPr>
              <a:t>Our mission and vision as an organization form the vehicle that drives us to serve our purpose of bringing about a positive change for the communities we operate in, through the power of quality education.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Ebrima" panose="02000000000000000000" pitchFamily="2" charset="0"/>
                <a:ea typeface="Calibri" panose="020F0502020204030204" pitchFamily="34" charset="0"/>
                <a:cs typeface="Segoe UI" panose="020B0502040204020203" pitchFamily="34" charset="0"/>
              </a:rPr>
              <a:t>Over the past 28 years, we have developed a unique culture that has been the indispensable ‘glue’ that holds our global TCF family together, and as we continue to grow in scale and complexity, this is one of the key assets we want to preserve and nurture.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Ebrima" panose="02000000000000000000" pitchFamily="2" charset="0"/>
                <a:ea typeface="Calibri" panose="020F0502020204030204" pitchFamily="34" charset="0"/>
                <a:cs typeface="Segoe UI" panose="020B0502040204020203" pitchFamily="34" charset="0"/>
              </a:rPr>
              <a:t>Our Founders and management have been working for the past couple of years with all stakeholder groups to identify and distil what it means to be part of TCF and articulating these values and </a:t>
            </a:r>
            <a:r>
              <a:rPr lang="en-US" sz="1800" dirty="0" err="1">
                <a:solidFill>
                  <a:srgbClr val="000000"/>
                </a:solidFill>
                <a:effectLst/>
                <a:latin typeface="Ebrima" panose="02000000000000000000" pitchFamily="2" charset="0"/>
                <a:ea typeface="Calibri" panose="020F0502020204030204" pitchFamily="34" charset="0"/>
                <a:cs typeface="Segoe UI" panose="020B0502040204020203" pitchFamily="34" charset="0"/>
              </a:rPr>
              <a:t>behaviours</a:t>
            </a:r>
            <a:r>
              <a:rPr lang="en-US" sz="1800" dirty="0">
                <a:solidFill>
                  <a:srgbClr val="000000"/>
                </a:solidFill>
                <a:effectLst/>
                <a:latin typeface="Ebrima" panose="02000000000000000000" pitchFamily="2" charset="0"/>
                <a:ea typeface="Calibri" panose="020F0502020204030204" pitchFamily="34" charset="0"/>
                <a:cs typeface="Segoe UI" panose="020B0502040204020203" pitchFamily="34" charset="0"/>
              </a:rPr>
              <a:t> for every member of our global movement – from supporters and volunteers to our staff members at every level of the organization and even the learners across all our schools and programs.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000000"/>
                </a:solidFill>
                <a:effectLst/>
                <a:latin typeface="Ebrima" panose="02000000000000000000" pitchFamily="2" charset="0"/>
                <a:ea typeface="Calibri" panose="020F0502020204030204" pitchFamily="34" charset="0"/>
                <a:cs typeface="Segoe UI" panose="020B0502040204020203" pitchFamily="34" charset="0"/>
              </a:rPr>
              <a:t>The values that we identified to be our guiding principles are Sincerity, Service, Beauty and Positive Conduct, and moving forward, these will continue to be our anchor and drive our actions and </a:t>
            </a:r>
            <a:r>
              <a:rPr lang="en-US" sz="1800" dirty="0" err="1">
                <a:solidFill>
                  <a:srgbClr val="000000"/>
                </a:solidFill>
                <a:effectLst/>
                <a:latin typeface="Ebrima" panose="02000000000000000000" pitchFamily="2" charset="0"/>
                <a:ea typeface="Calibri" panose="020F0502020204030204" pitchFamily="34" charset="0"/>
                <a:cs typeface="Segoe UI" panose="020B0502040204020203" pitchFamily="34" charset="0"/>
              </a:rPr>
              <a:t>behaviours</a:t>
            </a:r>
            <a:r>
              <a:rPr lang="en-US" sz="1800" dirty="0">
                <a:solidFill>
                  <a:srgbClr val="000000"/>
                </a:solidFill>
                <a:effectLst/>
                <a:latin typeface="Ebrima" panose="02000000000000000000" pitchFamily="2" charset="0"/>
                <a:ea typeface="Calibri" panose="020F0502020204030204" pitchFamily="34" charset="0"/>
                <a:cs typeface="Segoe UI" panose="020B0502040204020203"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DE8B329-D1B1-4B80-BB34-2FA0AB784BE1}" type="slidenum">
              <a:rPr lang="en-US" smtClean="0"/>
              <a:t>7</a:t>
            </a:fld>
            <a:endParaRPr lang="en-US"/>
          </a:p>
        </p:txBody>
      </p:sp>
    </p:spTree>
    <p:extLst>
      <p:ext uri="{BB962C8B-B14F-4D97-AF65-F5344CB8AC3E}">
        <p14:creationId xmlns:p14="http://schemas.microsoft.com/office/powerpoint/2010/main" val="2770349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90000"/>
              </a:lnSpc>
              <a:spcBef>
                <a:spcPts val="300"/>
              </a:spcBef>
              <a:spcAft>
                <a:spcPts val="300"/>
              </a:spcAft>
              <a:buFont typeface="Symbol" panose="05050102010706020507" pitchFamily="18" charset="2"/>
              <a:buChar char=""/>
            </a:pPr>
            <a:r>
              <a:rPr lang="en-GB" sz="1800" dirty="0">
                <a:effectLst/>
                <a:latin typeface="Ebrima" panose="02000000000000000000" pitchFamily="2" charset="0"/>
                <a:ea typeface="Calibri" panose="020F0502020204030204" pitchFamily="34" charset="0"/>
                <a:cs typeface="Tahoma" panose="020B0604030504040204" pitchFamily="34" charset="0"/>
              </a:rPr>
              <a:t>Guided by our unwavering commitment to core values, TCF seek to transform lives through the transformative power of quality education.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GB" sz="1800" dirty="0">
                <a:effectLst/>
                <a:latin typeface="Ebrima" panose="02000000000000000000" pitchFamily="2" charset="0"/>
                <a:ea typeface="Calibri" panose="020F0502020204030204" pitchFamily="34" charset="0"/>
                <a:cs typeface="Tahoma" panose="020B0604030504040204" pitchFamily="34" charset="0"/>
              </a:rPr>
              <a:t>We achieve this by establishing purpose-built schools in the heart of marginalized urban slums and rural communities, ensuring accessibility and affordability, and maintaining a balanced gender ratio with an all-female faculty, proudly making us one of the nation's largest female employers.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GB" sz="1800" dirty="0">
                <a:effectLst/>
                <a:latin typeface="Ebrima" panose="02000000000000000000" pitchFamily="2" charset="0"/>
                <a:ea typeface="Calibri" panose="020F0502020204030204" pitchFamily="34" charset="0"/>
                <a:cs typeface="Tahoma" panose="020B0604030504040204" pitchFamily="34" charset="0"/>
              </a:rPr>
              <a:t>The true measure of our impact lies in the lives led by our alumni and the choices they make. To facilitate their journey, we have implemented a range of alumni development programs.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GB" sz="1800" dirty="0">
                <a:effectLst/>
                <a:latin typeface="Ebrima" panose="02000000000000000000" pitchFamily="2" charset="0"/>
                <a:ea typeface="Calibri" panose="020F0502020204030204" pitchFamily="34" charset="0"/>
                <a:cs typeface="Tahoma" panose="020B0604030504040204" pitchFamily="34" charset="0"/>
              </a:rPr>
              <a:t>Recognizing that community involvement is paramount, we mobilize community members, particularly around TCF schools, through community-based initiatives that foster trust and active parental engagement in their children's education.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GB" sz="1800" dirty="0">
                <a:effectLst/>
                <a:latin typeface="Ebrima" panose="02000000000000000000" pitchFamily="2" charset="0"/>
                <a:ea typeface="Calibri" panose="020F0502020204030204" pitchFamily="34" charset="0"/>
                <a:cs typeface="Tahoma" panose="020B0604030504040204" pitchFamily="34" charset="0"/>
              </a:rPr>
              <a:t>Beyond our schools, a dedicated team tirelessly upholds professional management and transparency in reporting.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GB" sz="1800" dirty="0">
                <a:effectLst/>
                <a:latin typeface="Ebrima" panose="02000000000000000000" pitchFamily="2" charset="0"/>
                <a:ea typeface="Calibri" panose="020F0502020204030204" pitchFamily="34" charset="0"/>
                <a:cs typeface="Tahoma" panose="020B0604030504040204" pitchFamily="34" charset="0"/>
              </a:rPr>
              <a:t>Our strength lies in our community of supporters, passionately connected to our cause, who raise global awareness of TCF's work, cultivating meaningful relationships to sustain our mission. Together, we strive to bring about positive change and empower deserving individuals through the enduring force of quality education.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171450" marR="0">
              <a:lnSpc>
                <a:spcPct val="107000"/>
              </a:lnSpc>
              <a:spcBef>
                <a:spcPts val="0"/>
              </a:spcBef>
              <a:spcAft>
                <a:spcPts val="0"/>
              </a:spcAft>
            </a:pPr>
            <a:r>
              <a:rPr lang="en-US" sz="1800" spc="75" dirty="0">
                <a:solidFill>
                  <a:srgbClr val="5A5A5A"/>
                </a:solidFill>
                <a:effectLst/>
                <a:latin typeface="Ebrima" panose="02000000000000000000" pitchFamily="2" charset="0"/>
                <a:ea typeface="Times New Roman" panose="02020603050405020304" pitchFamily="18" charset="0"/>
                <a:cs typeface="Tahoma" panose="020B060403050404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171450" marR="0">
              <a:lnSpc>
                <a:spcPct val="107000"/>
              </a:lnSpc>
              <a:spcBef>
                <a:spcPts val="0"/>
              </a:spcBef>
              <a:spcAft>
                <a:spcPts val="0"/>
              </a:spcAft>
            </a:pPr>
            <a:br>
              <a:rPr lang="en-US" sz="1800" b="1" spc="75" dirty="0">
                <a:solidFill>
                  <a:srgbClr val="5A5A5A"/>
                </a:solidFill>
                <a:effectLst/>
                <a:latin typeface="Ebrima" panose="02000000000000000000" pitchFamily="2" charset="0"/>
                <a:ea typeface="Times New Roman" panose="02020603050405020304" pitchFamily="18" charset="0"/>
                <a:cs typeface="Tahoma" panose="020B0604030504040204" pitchFamily="34" charset="0"/>
              </a:rPr>
            </a:br>
            <a:r>
              <a:rPr lang="en-US" sz="1800" b="1" spc="75" dirty="0">
                <a:solidFill>
                  <a:srgbClr val="5A5A5A"/>
                </a:solidFill>
                <a:effectLst/>
                <a:latin typeface="Ebrima" panose="02000000000000000000" pitchFamily="2" charset="0"/>
                <a:ea typeface="Times New Roman" panose="02020603050405020304" pitchFamily="18" charset="0"/>
                <a:cs typeface="Tahoma" panose="020B060403050404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DE8B329-D1B1-4B80-BB34-2FA0AB784BE1}" type="slidenum">
              <a:rPr lang="en-US" smtClean="0"/>
              <a:t>8</a:t>
            </a:fld>
            <a:endParaRPr lang="en-US" dirty="0"/>
          </a:p>
        </p:txBody>
      </p:sp>
    </p:spTree>
    <p:extLst>
      <p:ext uri="{BB962C8B-B14F-4D97-AF65-F5344CB8AC3E}">
        <p14:creationId xmlns:p14="http://schemas.microsoft.com/office/powerpoint/2010/main" val="2539664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90000"/>
              </a:lnSpc>
              <a:spcBef>
                <a:spcPts val="3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At The Citizens Foundation, Pakistan, our unwavering commitment to quality education and community engagement drives our multifaceted programs. Foremost among them is our formal schooling initiative, where we seek to revolutionize education in Pakistan by addressing access, quality, and affordability.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Our flagship schools operate under our model, offering education at subsidized costs based on affordability, fostering a sense of active participation in learning.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We take pride in our contextualized in-house textbooks, teacher guides, and workbooks, complemented by annual teacher training in pedagogical skills and content knowledge. Our E-Learning portal empowers teachers with subject content throughout the year, and we enhance training accessibility through audio-visual rooms.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90000"/>
              </a:lnSpc>
              <a:spcBef>
                <a:spcPts val="300"/>
              </a:spcBef>
              <a:spcAft>
                <a:spcPts val="300"/>
              </a:spcAft>
              <a:buFont typeface="Symbol" panose="05050102010706020507" pitchFamily="18" charset="2"/>
              <a:buChar char=""/>
            </a:pPr>
            <a:r>
              <a:rPr lang="en-US" sz="1800" dirty="0">
                <a:effectLst/>
                <a:latin typeface="Ebrima" panose="02000000000000000000" pitchFamily="2" charset="0"/>
                <a:ea typeface="Calibri" panose="020F0502020204030204" pitchFamily="34" charset="0"/>
                <a:cs typeface="Tahoma" panose="020B0604030504040204" pitchFamily="34" charset="0"/>
              </a:rPr>
              <a:t>Our dedicated teachers and principals are our most significant stakeholders, and we ensure quality school leadership by benchmarking and measuring it through Teacher Competency Tests (TCTs), Principal Quality Index, Whole School Index, etc.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Ebrima" panose="02000000000000000000" pitchFamily="2" charset="0"/>
                <a:ea typeface="Calibri" panose="020F0502020204030204" pitchFamily="34" charset="0"/>
                <a:cs typeface="Tahoma" panose="020B0604030504040204" pitchFamily="34" charset="0"/>
              </a:rPr>
              <a:t>Governance remains paramount, with area and regional teams tirelessly ensuring operational efficiency and administrative excellence around the clock. You can get more information about our Flagship Schools </a:t>
            </a:r>
            <a:r>
              <a:rPr lang="en-US" sz="1800" dirty="0" err="1">
                <a:effectLst/>
                <a:latin typeface="Ebrima" panose="02000000000000000000" pitchFamily="2" charset="0"/>
                <a:ea typeface="Calibri" panose="020F0502020204030204" pitchFamily="34" charset="0"/>
                <a:cs typeface="Tahoma" panose="020B0604030504040204" pitchFamily="34" charset="0"/>
              </a:rPr>
              <a:t>Programme</a:t>
            </a:r>
            <a:r>
              <a:rPr lang="en-US" sz="1800" dirty="0">
                <a:effectLst/>
                <a:latin typeface="Ebrima" panose="02000000000000000000" pitchFamily="2" charset="0"/>
                <a:ea typeface="Calibri" panose="020F0502020204030204" pitchFamily="34" charset="0"/>
                <a:cs typeface="Tahoma" panose="020B0604030504040204" pitchFamily="34" charset="0"/>
              </a:rPr>
              <a:t> through a video in the </a:t>
            </a:r>
            <a:r>
              <a:rPr lang="en-US" sz="1800" dirty="0" err="1">
                <a:effectLst/>
                <a:latin typeface="Ebrima" panose="02000000000000000000" pitchFamily="2" charset="0"/>
                <a:ea typeface="Calibri" panose="020F0502020204030204" pitchFamily="34" charset="0"/>
                <a:cs typeface="Tahoma" panose="020B0604030504040204" pitchFamily="34" charset="0"/>
              </a:rPr>
              <a:t>Programmes</a:t>
            </a:r>
            <a:r>
              <a:rPr lang="en-US" sz="1800" dirty="0">
                <a:effectLst/>
                <a:latin typeface="Ebrima" panose="02000000000000000000" pitchFamily="2" charset="0"/>
                <a:ea typeface="Calibri" panose="020F0502020204030204" pitchFamily="34" charset="0"/>
                <a:cs typeface="Tahoma" panose="020B0604030504040204" pitchFamily="34" charset="0"/>
              </a:rPr>
              <a:t> </a:t>
            </a:r>
            <a:endParaRPr lang="en-US" dirty="0"/>
          </a:p>
        </p:txBody>
      </p:sp>
      <p:sp>
        <p:nvSpPr>
          <p:cNvPr id="4" name="Slide Number Placeholder 3"/>
          <p:cNvSpPr>
            <a:spLocks noGrp="1"/>
          </p:cNvSpPr>
          <p:nvPr>
            <p:ph type="sldNum" sz="quarter" idx="5"/>
          </p:nvPr>
        </p:nvSpPr>
        <p:spPr/>
        <p:txBody>
          <a:bodyPr/>
          <a:lstStyle/>
          <a:p>
            <a:fld id="{CDE8B329-D1B1-4B80-BB34-2FA0AB784BE1}" type="slidenum">
              <a:rPr lang="en-US" smtClean="0"/>
              <a:t>9</a:t>
            </a:fld>
            <a:endParaRPr lang="en-US" dirty="0"/>
          </a:p>
        </p:txBody>
      </p:sp>
    </p:spTree>
    <p:extLst>
      <p:ext uri="{BB962C8B-B14F-4D97-AF65-F5344CB8AC3E}">
        <p14:creationId xmlns:p14="http://schemas.microsoft.com/office/powerpoint/2010/main" val="328183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410A7-6825-4C53-8CA5-010A7F178037}" type="slidenum">
              <a:rPr lang="en-US" smtClean="0"/>
              <a:t>‹#›</a:t>
            </a:fld>
            <a:endParaRPr lang="en-US"/>
          </a:p>
        </p:txBody>
      </p:sp>
    </p:spTree>
    <p:extLst>
      <p:ext uri="{BB962C8B-B14F-4D97-AF65-F5344CB8AC3E}">
        <p14:creationId xmlns:p14="http://schemas.microsoft.com/office/powerpoint/2010/main" val="4005886722"/>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410A7-6825-4C53-8CA5-010A7F178037}" type="slidenum">
              <a:rPr lang="en-US" smtClean="0"/>
              <a:t>‹#›</a:t>
            </a:fld>
            <a:endParaRPr lang="en-US"/>
          </a:p>
        </p:txBody>
      </p:sp>
    </p:spTree>
    <p:extLst>
      <p:ext uri="{BB962C8B-B14F-4D97-AF65-F5344CB8AC3E}">
        <p14:creationId xmlns:p14="http://schemas.microsoft.com/office/powerpoint/2010/main" val="2279821063"/>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410A7-6825-4C53-8CA5-010A7F178037}" type="slidenum">
              <a:rPr lang="en-US" smtClean="0"/>
              <a:t>‹#›</a:t>
            </a:fld>
            <a:endParaRPr lang="en-US"/>
          </a:p>
        </p:txBody>
      </p:sp>
    </p:spTree>
    <p:extLst>
      <p:ext uri="{BB962C8B-B14F-4D97-AF65-F5344CB8AC3E}">
        <p14:creationId xmlns:p14="http://schemas.microsoft.com/office/powerpoint/2010/main" val="2742209204"/>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5A343-2BE0-224D-B2C4-8577B1B926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9EF2DC-3C6C-6A40-90AF-7BF313265B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8064AC-BBCC-5344-8CDD-EC8592467631}"/>
              </a:ext>
            </a:extLst>
          </p:cNvPr>
          <p:cNvSpPr>
            <a:spLocks noGrp="1"/>
          </p:cNvSpPr>
          <p:nvPr>
            <p:ph type="dt" sz="half" idx="10"/>
          </p:nvPr>
        </p:nvSpPr>
        <p:spPr/>
        <p:txBody>
          <a:bodyPr/>
          <a:lstStyle>
            <a:lvl1pPr>
              <a:defRPr sz="1400">
                <a:latin typeface="Calibri" panose="020F0502020204030204" pitchFamily="34" charset="0"/>
                <a:cs typeface="Calibri" panose="020F0502020204030204" pitchFamily="34" charset="0"/>
              </a:defRPr>
            </a:lvl1pPr>
          </a:lstStyle>
          <a:p>
            <a:endParaRPr lang="en-US" dirty="0">
              <a:solidFill>
                <a:prstClr val="black">
                  <a:lumMod val="75000"/>
                  <a:lumOff val="25000"/>
                </a:prstClr>
              </a:solidFill>
            </a:endParaRPr>
          </a:p>
        </p:txBody>
      </p:sp>
      <p:sp>
        <p:nvSpPr>
          <p:cNvPr id="6" name="Slide Number Placeholder 5">
            <a:extLst>
              <a:ext uri="{FF2B5EF4-FFF2-40B4-BE49-F238E27FC236}">
                <a16:creationId xmlns:a16="http://schemas.microsoft.com/office/drawing/2014/main" id="{DD2A85D5-B4D4-864D-B5BA-4566467CD0FE}"/>
              </a:ext>
            </a:extLst>
          </p:cNvPr>
          <p:cNvSpPr>
            <a:spLocks noGrp="1"/>
          </p:cNvSpPr>
          <p:nvPr>
            <p:ph type="sldNum" sz="quarter" idx="12"/>
          </p:nvPr>
        </p:nvSpPr>
        <p:spPr/>
        <p:txBody>
          <a:bodyPr/>
          <a:lstStyle/>
          <a:p>
            <a:fld id="{96EB1C3D-8758-1646-BB91-B38CA1DE694F}" type="slidenum">
              <a:rPr lang="en-US" smtClean="0"/>
              <a:t>‹#›</a:t>
            </a:fld>
            <a:endParaRPr lang="en-US" dirty="0"/>
          </a:p>
        </p:txBody>
      </p:sp>
    </p:spTree>
    <p:extLst>
      <p:ext uri="{BB962C8B-B14F-4D97-AF65-F5344CB8AC3E}">
        <p14:creationId xmlns:p14="http://schemas.microsoft.com/office/powerpoint/2010/main" val="358866218"/>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5A343-2BE0-224D-B2C4-8577B1B926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9EF2DC-3C6C-6A40-90AF-7BF313265B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8064AC-BBCC-5344-8CDD-EC8592467631}"/>
              </a:ext>
            </a:extLst>
          </p:cNvPr>
          <p:cNvSpPr>
            <a:spLocks noGrp="1"/>
          </p:cNvSpPr>
          <p:nvPr>
            <p:ph type="dt" sz="half" idx="10"/>
          </p:nvPr>
        </p:nvSpPr>
        <p:spPr/>
        <p:txBody>
          <a:bodyPr/>
          <a:lstStyle>
            <a:lvl1pPr>
              <a:defRPr sz="1400">
                <a:latin typeface="Calibri" panose="020F0502020204030204" pitchFamily="34" charset="0"/>
                <a:cs typeface="Calibri" panose="020F0502020204030204" pitchFamily="34" charset="0"/>
              </a:defRPr>
            </a:lvl1pPr>
          </a:lstStyle>
          <a:p>
            <a:endParaRPr lang="en-US" dirty="0">
              <a:solidFill>
                <a:prstClr val="black">
                  <a:lumMod val="75000"/>
                  <a:lumOff val="25000"/>
                </a:prstClr>
              </a:solidFill>
            </a:endParaRPr>
          </a:p>
        </p:txBody>
      </p:sp>
      <p:sp>
        <p:nvSpPr>
          <p:cNvPr id="6" name="Slide Number Placeholder 5">
            <a:extLst>
              <a:ext uri="{FF2B5EF4-FFF2-40B4-BE49-F238E27FC236}">
                <a16:creationId xmlns:a16="http://schemas.microsoft.com/office/drawing/2014/main" id="{DD2A85D5-B4D4-864D-B5BA-4566467CD0FE}"/>
              </a:ext>
            </a:extLst>
          </p:cNvPr>
          <p:cNvSpPr>
            <a:spLocks noGrp="1"/>
          </p:cNvSpPr>
          <p:nvPr>
            <p:ph type="sldNum" sz="quarter" idx="12"/>
          </p:nvPr>
        </p:nvSpPr>
        <p:spPr/>
        <p:txBody>
          <a:bodyPr/>
          <a:lstStyle/>
          <a:p>
            <a:fld id="{96EB1C3D-8758-1646-BB91-B38CA1DE694F}" type="slidenum">
              <a:rPr lang="en-US" smtClean="0"/>
              <a:t>‹#›</a:t>
            </a:fld>
            <a:endParaRPr lang="en-US" dirty="0"/>
          </a:p>
        </p:txBody>
      </p:sp>
      <p:sp>
        <p:nvSpPr>
          <p:cNvPr id="8" name="Content Placeholder 2">
            <a:extLst>
              <a:ext uri="{FF2B5EF4-FFF2-40B4-BE49-F238E27FC236}">
                <a16:creationId xmlns:a16="http://schemas.microsoft.com/office/drawing/2014/main" id="{83AE64B1-BADE-864D-93F2-5A79715E60C2}"/>
              </a:ext>
            </a:extLst>
          </p:cNvPr>
          <p:cNvSpPr>
            <a:spLocks noGrp="1"/>
          </p:cNvSpPr>
          <p:nvPr>
            <p:ph sz="half" idx="13"/>
          </p:nvPr>
        </p:nvSpPr>
        <p:spPr>
          <a:xfrm>
            <a:off x="565245" y="1426368"/>
            <a:ext cx="6094862" cy="4537703"/>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490657297"/>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6D3E7-938F-8B44-B22C-DFEA1F6E28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4C0D3C-8DAE-0349-87CB-A756D7C506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FF108-4526-9C42-90A3-DA67FCF3FA65}"/>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AF76FA5F-D08D-F04A-B4B5-CF57E9AF043A}"/>
              </a:ext>
            </a:extLst>
          </p:cNvPr>
          <p:cNvSpPr>
            <a:spLocks noGrp="1"/>
          </p:cNvSpPr>
          <p:nvPr>
            <p:ph type="sldNum" sz="quarter" idx="12"/>
          </p:nvPr>
        </p:nvSpPr>
        <p:spPr/>
        <p:txBody>
          <a:bodyPr/>
          <a:lstStyle/>
          <a:p>
            <a:fld id="{96EB1C3D-8758-1646-BB91-B38CA1DE694F}" type="slidenum">
              <a:rPr lang="en-US" smtClean="0"/>
              <a:t>‹#›</a:t>
            </a:fld>
            <a:endParaRPr lang="en-US"/>
          </a:p>
        </p:txBody>
      </p:sp>
    </p:spTree>
    <p:extLst>
      <p:ext uri="{BB962C8B-B14F-4D97-AF65-F5344CB8AC3E}">
        <p14:creationId xmlns:p14="http://schemas.microsoft.com/office/powerpoint/2010/main" val="3063020007"/>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5055-27B8-414E-BF57-5958217C15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65BF40-3320-9A4E-A167-4B1D5D73DA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B33124-30A7-3244-9E07-E0A069A53F1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28FB326-B30D-2C4F-BAFD-A9F0F5643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BFA0E-BDFA-0D42-BAD6-F89DFD008691}"/>
              </a:ext>
            </a:extLst>
          </p:cNvPr>
          <p:cNvSpPr>
            <a:spLocks noGrp="1"/>
          </p:cNvSpPr>
          <p:nvPr>
            <p:ph type="sldNum" sz="quarter" idx="12"/>
          </p:nvPr>
        </p:nvSpPr>
        <p:spPr/>
        <p:txBody>
          <a:bodyPr/>
          <a:lstStyle/>
          <a:p>
            <a:fld id="{96EB1C3D-8758-1646-BB91-B38CA1DE694F}" type="slidenum">
              <a:rPr lang="en-US" smtClean="0"/>
              <a:t>‹#›</a:t>
            </a:fld>
            <a:endParaRPr lang="en-US"/>
          </a:p>
        </p:txBody>
      </p:sp>
    </p:spTree>
    <p:extLst>
      <p:ext uri="{BB962C8B-B14F-4D97-AF65-F5344CB8AC3E}">
        <p14:creationId xmlns:p14="http://schemas.microsoft.com/office/powerpoint/2010/main" val="2605816069"/>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0DD91-BC28-F945-AAE2-CD0FCAFD31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7E0E21-85BD-8748-AA27-281D34377C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72CFAB-81A3-984E-AA86-B9AA0D1901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40B13C-F939-5F44-916E-39A91E6572C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B341D32-AA18-C147-8DC8-CE37FC30C1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E30292-AE54-494A-82D7-CAFC9EB9B2AD}"/>
              </a:ext>
            </a:extLst>
          </p:cNvPr>
          <p:cNvSpPr>
            <a:spLocks noGrp="1"/>
          </p:cNvSpPr>
          <p:nvPr>
            <p:ph type="sldNum" sz="quarter" idx="12"/>
          </p:nvPr>
        </p:nvSpPr>
        <p:spPr/>
        <p:txBody>
          <a:bodyPr/>
          <a:lstStyle/>
          <a:p>
            <a:fld id="{96EB1C3D-8758-1646-BB91-B38CA1DE694F}" type="slidenum">
              <a:rPr lang="en-US" smtClean="0"/>
              <a:t>‹#›</a:t>
            </a:fld>
            <a:endParaRPr lang="en-US"/>
          </a:p>
        </p:txBody>
      </p:sp>
    </p:spTree>
    <p:extLst>
      <p:ext uri="{BB962C8B-B14F-4D97-AF65-F5344CB8AC3E}">
        <p14:creationId xmlns:p14="http://schemas.microsoft.com/office/powerpoint/2010/main" val="3301747326"/>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1BF4-7160-7048-8915-C2AB3A4B9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A4CA42-1C16-4340-96A7-ED0FC5EC8F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91320E-1989-8846-A9EF-70E2BA57F0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E57360-E3BA-614F-8036-C2D8B355FF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E845CE-538B-DE4F-AFB3-48937AE345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21FE86-BEF1-2E4C-8F8C-AF82A45AC2B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F2498B4-E7DC-4B46-91CD-5C71D8CE9B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A9132B-13A3-D240-BF34-001E9E7AF4D8}"/>
              </a:ext>
            </a:extLst>
          </p:cNvPr>
          <p:cNvSpPr>
            <a:spLocks noGrp="1"/>
          </p:cNvSpPr>
          <p:nvPr>
            <p:ph type="sldNum" sz="quarter" idx="12"/>
          </p:nvPr>
        </p:nvSpPr>
        <p:spPr/>
        <p:txBody>
          <a:bodyPr/>
          <a:lstStyle/>
          <a:p>
            <a:fld id="{96EB1C3D-8758-1646-BB91-B38CA1DE694F}" type="slidenum">
              <a:rPr lang="en-US" smtClean="0"/>
              <a:t>‹#›</a:t>
            </a:fld>
            <a:endParaRPr lang="en-US"/>
          </a:p>
        </p:txBody>
      </p:sp>
    </p:spTree>
    <p:extLst>
      <p:ext uri="{BB962C8B-B14F-4D97-AF65-F5344CB8AC3E}">
        <p14:creationId xmlns:p14="http://schemas.microsoft.com/office/powerpoint/2010/main" val="3466630763"/>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45B1-C454-8542-A51B-5605DB15E2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48F01C-AE3D-F245-B5B0-F5B025235E2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9D79F33-6E92-3949-A645-9D2650E3FD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AD658D-EDC8-024E-BC24-CE7BFE7BC50D}"/>
              </a:ext>
            </a:extLst>
          </p:cNvPr>
          <p:cNvSpPr>
            <a:spLocks noGrp="1"/>
          </p:cNvSpPr>
          <p:nvPr>
            <p:ph type="sldNum" sz="quarter" idx="12"/>
          </p:nvPr>
        </p:nvSpPr>
        <p:spPr/>
        <p:txBody>
          <a:bodyPr/>
          <a:lstStyle/>
          <a:p>
            <a:fld id="{96EB1C3D-8758-1646-BB91-B38CA1DE694F}" type="slidenum">
              <a:rPr lang="en-US" smtClean="0"/>
              <a:t>‹#›</a:t>
            </a:fld>
            <a:endParaRPr lang="en-US"/>
          </a:p>
        </p:txBody>
      </p:sp>
    </p:spTree>
    <p:extLst>
      <p:ext uri="{BB962C8B-B14F-4D97-AF65-F5344CB8AC3E}">
        <p14:creationId xmlns:p14="http://schemas.microsoft.com/office/powerpoint/2010/main" val="565590075"/>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DAFF0-9359-284B-844B-DBA5DC300B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28387A-E39D-144C-ACF2-4C0356C976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5CAFD5-20AE-0347-BF5A-783722E79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48E9C-A69F-5547-A9EA-A951A2C8921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4B3DC4F-91E6-C343-9FD2-FA986A6AF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8815D2-0635-5C4F-91F2-3388DA480898}"/>
              </a:ext>
            </a:extLst>
          </p:cNvPr>
          <p:cNvSpPr>
            <a:spLocks noGrp="1"/>
          </p:cNvSpPr>
          <p:nvPr>
            <p:ph type="sldNum" sz="quarter" idx="12"/>
          </p:nvPr>
        </p:nvSpPr>
        <p:spPr/>
        <p:txBody>
          <a:bodyPr/>
          <a:lstStyle/>
          <a:p>
            <a:fld id="{96EB1C3D-8758-1646-BB91-B38CA1DE694F}" type="slidenum">
              <a:rPr lang="en-US" smtClean="0"/>
              <a:t>‹#›</a:t>
            </a:fld>
            <a:endParaRPr lang="en-US"/>
          </a:p>
        </p:txBody>
      </p:sp>
    </p:spTree>
    <p:extLst>
      <p:ext uri="{BB962C8B-B14F-4D97-AF65-F5344CB8AC3E}">
        <p14:creationId xmlns:p14="http://schemas.microsoft.com/office/powerpoint/2010/main" val="4025816330"/>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410A7-6825-4C53-8CA5-010A7F178037}" type="slidenum">
              <a:rPr lang="en-US" smtClean="0"/>
              <a:t>‹#›</a:t>
            </a:fld>
            <a:endParaRPr lang="en-US"/>
          </a:p>
        </p:txBody>
      </p:sp>
    </p:spTree>
    <p:extLst>
      <p:ext uri="{BB962C8B-B14F-4D97-AF65-F5344CB8AC3E}">
        <p14:creationId xmlns:p14="http://schemas.microsoft.com/office/powerpoint/2010/main" val="3110079635"/>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53F2AC-55EA-8440-920C-F8311D73F0C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7786505-5BDE-BF48-B292-357F99C96E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2DBAEA-1B0E-B242-8222-094E40BDC8B4}"/>
              </a:ext>
            </a:extLst>
          </p:cNvPr>
          <p:cNvSpPr>
            <a:spLocks noGrp="1"/>
          </p:cNvSpPr>
          <p:nvPr>
            <p:ph type="sldNum" sz="quarter" idx="12"/>
          </p:nvPr>
        </p:nvSpPr>
        <p:spPr/>
        <p:txBody>
          <a:bodyPr/>
          <a:lstStyle/>
          <a:p>
            <a:fld id="{96EB1C3D-8758-1646-BB91-B38CA1DE694F}" type="slidenum">
              <a:rPr lang="en-US" smtClean="0"/>
              <a:t>‹#›</a:t>
            </a:fld>
            <a:endParaRPr lang="en-US"/>
          </a:p>
        </p:txBody>
      </p:sp>
    </p:spTree>
    <p:extLst>
      <p:ext uri="{BB962C8B-B14F-4D97-AF65-F5344CB8AC3E}">
        <p14:creationId xmlns:p14="http://schemas.microsoft.com/office/powerpoint/2010/main" val="2576698009"/>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468D2-B248-6649-B73C-3A6D26445A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951E68-C99D-5C48-9645-42ECBCA2F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31AFE2-F6BB-A540-8DB7-9423B03D55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C1C03-A68C-5243-AEBF-C5337B89792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72A43BE-F7F3-4649-87DF-C5E31A598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0CC31-F825-F24C-ABDB-181DC438FBA1}"/>
              </a:ext>
            </a:extLst>
          </p:cNvPr>
          <p:cNvSpPr>
            <a:spLocks noGrp="1"/>
          </p:cNvSpPr>
          <p:nvPr>
            <p:ph type="sldNum" sz="quarter" idx="12"/>
          </p:nvPr>
        </p:nvSpPr>
        <p:spPr/>
        <p:txBody>
          <a:bodyPr/>
          <a:lstStyle/>
          <a:p>
            <a:fld id="{96EB1C3D-8758-1646-BB91-B38CA1DE694F}" type="slidenum">
              <a:rPr lang="en-US" smtClean="0"/>
              <a:t>‹#›</a:t>
            </a:fld>
            <a:endParaRPr lang="en-US"/>
          </a:p>
        </p:txBody>
      </p:sp>
    </p:spTree>
    <p:extLst>
      <p:ext uri="{BB962C8B-B14F-4D97-AF65-F5344CB8AC3E}">
        <p14:creationId xmlns:p14="http://schemas.microsoft.com/office/powerpoint/2010/main" val="1776209603"/>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DCC5C-D10F-AC41-A569-2DB6D3B06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997121-55E1-2449-8CEB-3D86DC1A03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2A598-48A3-0C42-B592-79384586D8A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96CF7D-9205-1445-8429-F313104CA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E48FA0-070D-D044-A03D-584B6215F03B}"/>
              </a:ext>
            </a:extLst>
          </p:cNvPr>
          <p:cNvSpPr>
            <a:spLocks noGrp="1"/>
          </p:cNvSpPr>
          <p:nvPr>
            <p:ph type="sldNum" sz="quarter" idx="12"/>
          </p:nvPr>
        </p:nvSpPr>
        <p:spPr/>
        <p:txBody>
          <a:bodyPr/>
          <a:lstStyle/>
          <a:p>
            <a:fld id="{96EB1C3D-8758-1646-BB91-B38CA1DE694F}" type="slidenum">
              <a:rPr lang="en-US" smtClean="0"/>
              <a:t>‹#›</a:t>
            </a:fld>
            <a:endParaRPr lang="en-US"/>
          </a:p>
        </p:txBody>
      </p:sp>
    </p:spTree>
    <p:extLst>
      <p:ext uri="{BB962C8B-B14F-4D97-AF65-F5344CB8AC3E}">
        <p14:creationId xmlns:p14="http://schemas.microsoft.com/office/powerpoint/2010/main" val="3770437879"/>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0F4B36-AB58-004A-B289-4BF3DAE473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7966BE-279C-864D-968D-3F42434E04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EB6AB-E459-604F-91AC-15A91653501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832EEC-BC5B-3641-AF62-ADD7F4A5A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720C2-708C-A343-8716-3FC6D0CA34B2}"/>
              </a:ext>
            </a:extLst>
          </p:cNvPr>
          <p:cNvSpPr>
            <a:spLocks noGrp="1"/>
          </p:cNvSpPr>
          <p:nvPr>
            <p:ph type="sldNum" sz="quarter" idx="12"/>
          </p:nvPr>
        </p:nvSpPr>
        <p:spPr/>
        <p:txBody>
          <a:bodyPr/>
          <a:lstStyle/>
          <a:p>
            <a:fld id="{96EB1C3D-8758-1646-BB91-B38CA1DE694F}" type="slidenum">
              <a:rPr lang="en-US" smtClean="0"/>
              <a:t>‹#›</a:t>
            </a:fld>
            <a:endParaRPr lang="en-US"/>
          </a:p>
        </p:txBody>
      </p:sp>
    </p:spTree>
    <p:extLst>
      <p:ext uri="{BB962C8B-B14F-4D97-AF65-F5344CB8AC3E}">
        <p14:creationId xmlns:p14="http://schemas.microsoft.com/office/powerpoint/2010/main" val="1232965249"/>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Title Text"/>
          <p:cNvSpPr txBox="1">
            <a:spLocks noGrp="1"/>
          </p:cNvSpPr>
          <p:nvPr>
            <p:ph type="title"/>
          </p:nvPr>
        </p:nvSpPr>
        <p:spPr>
          <a:xfrm>
            <a:off x="2684444" y="837242"/>
            <a:ext cx="6823113" cy="887730"/>
          </a:xfrm>
          <a:prstGeom prst="rect">
            <a:avLst/>
          </a:prstGeom>
        </p:spPr>
        <p:txBody>
          <a:bodyPr>
            <a:normAutofit/>
          </a:bodyPr>
          <a:lstStyle/>
          <a:p>
            <a:r>
              <a:t>Title Text</a:t>
            </a:r>
          </a:p>
        </p:txBody>
      </p:sp>
      <p:sp>
        <p:nvSpPr>
          <p:cNvPr id="30" name="Body Level One…"/>
          <p:cNvSpPr txBox="1">
            <a:spLocks noGrp="1"/>
          </p:cNvSpPr>
          <p:nvPr>
            <p:ph type="body" sz="half" idx="1"/>
          </p:nvPr>
        </p:nvSpPr>
        <p:spPr>
          <a:xfrm>
            <a:off x="1008795" y="2413634"/>
            <a:ext cx="10174412" cy="30961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8509684"/>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Image">
    <p:spTree>
      <p:nvGrpSpPr>
        <p:cNvPr id="1" name=""/>
        <p:cNvGrpSpPr/>
        <p:nvPr/>
      </p:nvGrpSpPr>
      <p:grpSpPr>
        <a:xfrm>
          <a:off x="0" y="0"/>
          <a:ext cx="0" cy="0"/>
          <a:chOff x="0" y="0"/>
          <a:chExt cx="0" cy="0"/>
        </a:xfrm>
      </p:grpSpPr>
      <p:sp>
        <p:nvSpPr>
          <p:cNvPr id="59" name="Insert Picture Here 2018.pn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60" name="Square"/>
          <p:cNvSpPr>
            <a:spLocks noGrp="1"/>
          </p:cNvSpPr>
          <p:nvPr>
            <p:ph type="body" sz="quarter" idx="14"/>
          </p:nvPr>
        </p:nvSpPr>
        <p:spPr>
          <a:xfrm>
            <a:off x="11156950" y="0"/>
            <a:ext cx="1035050" cy="1035051"/>
          </a:xfrm>
          <a:prstGeom prst="rect">
            <a:avLst/>
          </a:prstGeom>
          <a:solidFill>
            <a:srgbClr val="454546"/>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1" name="SQUARE"/>
          <p:cNvSpPr txBox="1">
            <a:spLocks noGrp="1"/>
          </p:cNvSpPr>
          <p:nvPr>
            <p:ph type="body" sz="quarter" idx="15"/>
          </p:nvPr>
        </p:nvSpPr>
        <p:spPr>
          <a:xfrm>
            <a:off x="635000" y="314325"/>
            <a:ext cx="5461001" cy="268279"/>
          </a:xfrm>
          <a:prstGeom prst="rect">
            <a:avLst/>
          </a:prstGeom>
        </p:spPr>
        <p:txBody>
          <a:bodyPr>
            <a:spAutoFit/>
          </a:bodyPr>
          <a:lstStyle>
            <a:lvl1pPr>
              <a:lnSpc>
                <a:spcPct val="125000"/>
              </a:lnSpc>
              <a:defRPr sz="1000" spc="250">
                <a:solidFill>
                  <a:srgbClr val="FDFAFF"/>
                </a:solidFill>
                <a:latin typeface="Montserrat Bold"/>
                <a:ea typeface="Montserrat Bold"/>
                <a:cs typeface="Montserrat Bold"/>
                <a:sym typeface="Montserrat Bold"/>
              </a:defRPr>
            </a:lvl1pPr>
          </a:lstStyle>
          <a:p>
            <a:r>
              <a:t>SQUARE</a:t>
            </a:r>
          </a:p>
        </p:txBody>
      </p:sp>
      <p:sp>
        <p:nvSpPr>
          <p:cNvPr id="62" name="presentation template"/>
          <p:cNvSpPr txBox="1">
            <a:spLocks noGrp="1"/>
          </p:cNvSpPr>
          <p:nvPr>
            <p:ph type="body" sz="quarter" idx="16"/>
          </p:nvPr>
        </p:nvSpPr>
        <p:spPr>
          <a:xfrm>
            <a:off x="6096000" y="6289249"/>
            <a:ext cx="5461000" cy="268279"/>
          </a:xfrm>
          <a:prstGeom prst="rect">
            <a:avLst/>
          </a:prstGeom>
        </p:spPr>
        <p:txBody>
          <a:bodyPr anchor="b">
            <a:spAutoFit/>
          </a:bodyPr>
          <a:lstStyle>
            <a:lvl1pPr algn="r">
              <a:lnSpc>
                <a:spcPct val="125000"/>
              </a:lnSpc>
              <a:defRPr sz="1000" spc="250">
                <a:solidFill>
                  <a:srgbClr val="FDFAFF"/>
                </a:solidFill>
                <a:latin typeface="Montserrat Bold"/>
                <a:ea typeface="Montserrat Bold"/>
                <a:cs typeface="Montserrat Bold"/>
                <a:sym typeface="Montserrat Bold"/>
              </a:defRPr>
            </a:lvl1pPr>
          </a:lstStyle>
          <a:p>
            <a:r>
              <a:t>presentation template</a:t>
            </a:r>
          </a:p>
        </p:txBody>
      </p:sp>
      <p:sp>
        <p:nvSpPr>
          <p:cNvPr id="63" name="Square"/>
          <p:cNvSpPr>
            <a:spLocks noGrp="1"/>
          </p:cNvSpPr>
          <p:nvPr>
            <p:ph type="body" sz="quarter" idx="17"/>
          </p:nvPr>
        </p:nvSpPr>
        <p:spPr>
          <a:xfrm>
            <a:off x="1434177" y="6354327"/>
            <a:ext cx="203201" cy="203201"/>
          </a:xfrm>
          <a:prstGeom prst="rect">
            <a:avLst/>
          </a:prstGeom>
          <a:solidFill>
            <a:srgbClr val="FDFA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4" name="Square"/>
          <p:cNvSpPr>
            <a:spLocks noGrp="1"/>
          </p:cNvSpPr>
          <p:nvPr>
            <p:ph type="body" sz="quarter" idx="18"/>
          </p:nvPr>
        </p:nvSpPr>
        <p:spPr>
          <a:xfrm>
            <a:off x="635000" y="6354327"/>
            <a:ext cx="203201" cy="203201"/>
          </a:xfrm>
          <a:prstGeom prst="rect">
            <a:avLst/>
          </a:prstGeom>
          <a:solidFill>
            <a:srgbClr val="FDFAFF">
              <a:alpha val="25000"/>
            </a:srgbClr>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5" name="Square"/>
          <p:cNvSpPr>
            <a:spLocks noGrp="1"/>
          </p:cNvSpPr>
          <p:nvPr>
            <p:ph type="body" sz="quarter" idx="19"/>
          </p:nvPr>
        </p:nvSpPr>
        <p:spPr>
          <a:xfrm>
            <a:off x="1035050" y="6354327"/>
            <a:ext cx="203201" cy="203201"/>
          </a:xfrm>
          <a:prstGeom prst="rect">
            <a:avLst/>
          </a:prstGeom>
          <a:solidFill>
            <a:srgbClr val="FDFAFF">
              <a:alpha val="50000"/>
            </a:srgbClr>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 name="Slide Number"/>
          <p:cNvSpPr txBox="1">
            <a:spLocks noGrp="1"/>
          </p:cNvSpPr>
          <p:nvPr>
            <p:ph type="sldNum" sz="quarter" idx="2"/>
          </p:nvPr>
        </p:nvSpPr>
        <p:spPr>
          <a:xfrm>
            <a:off x="11202322" y="415925"/>
            <a:ext cx="709356" cy="361950"/>
          </a:xfrm>
          <a:prstGeom prst="rect">
            <a:avLst/>
          </a:prstGeom>
        </p:spPr>
        <p:txBody>
          <a:bodyPr wrap="square"/>
          <a:lstStyle/>
          <a:p>
            <a:fld id="{86CB4B4D-7CA3-9044-876B-883B54F8677D}" type="slidenum">
              <a:t>‹#›</a:t>
            </a:fld>
            <a:endParaRPr/>
          </a:p>
        </p:txBody>
      </p:sp>
      <p:sp>
        <p:nvSpPr>
          <p:cNvPr id="67" name="Rectangle"/>
          <p:cNvSpPr>
            <a:spLocks noGrp="1"/>
          </p:cNvSpPr>
          <p:nvPr>
            <p:ph type="body" sz="quarter" idx="20"/>
          </p:nvPr>
        </p:nvSpPr>
        <p:spPr>
          <a:xfrm>
            <a:off x="0" y="2674217"/>
            <a:ext cx="6096001" cy="1509566"/>
          </a:xfrm>
          <a:prstGeom prst="rect">
            <a:avLst/>
          </a:prstGeom>
          <a:solidFill>
            <a:srgbClr val="FFFFFF">
              <a:alpha val="75000"/>
            </a:srgbClr>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2134011232"/>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400">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Ebrima" panose="02000000000000000000" pitchFamily="2" charset="0"/>
                <a:ea typeface="Ebrima" panose="02000000000000000000" pitchFamily="2" charset="0"/>
                <a:cs typeface="Ebrima"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47126" y="6480175"/>
            <a:ext cx="3651199" cy="365125"/>
          </a:xfrm>
          <a:prstGeom prst="rect">
            <a:avLst/>
          </a:prstGeom>
        </p:spPr>
        <p:txBody>
          <a:bodyPr/>
          <a:lstStyle/>
          <a:p>
            <a:fld id="{8DD93936-94DE-413D-8251-F83D393E0FD6}" type="slidenum">
              <a:rPr lang="en-US" smtClean="0"/>
              <a:t>‹#›</a:t>
            </a:fld>
            <a:endParaRPr lang="en-US" dirty="0"/>
          </a:p>
        </p:txBody>
      </p:sp>
    </p:spTree>
    <p:extLst>
      <p:ext uri="{BB962C8B-B14F-4D97-AF65-F5344CB8AC3E}">
        <p14:creationId xmlns:p14="http://schemas.microsoft.com/office/powerpoint/2010/main" val="4185763594"/>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Ebrima" panose="02000000000000000000" pitchFamily="2" charset="0"/>
                <a:ea typeface="Ebrima" panose="02000000000000000000" pitchFamily="2" charset="0"/>
                <a:cs typeface="Ebrima" panose="02000000000000000000" pitchFamily="2" charset="0"/>
              </a:defRPr>
            </a:lvl1pPr>
            <a:lvl2pPr>
              <a:defRPr>
                <a:latin typeface="Ebrima" panose="02000000000000000000" pitchFamily="2" charset="0"/>
                <a:ea typeface="Ebrima" panose="02000000000000000000" pitchFamily="2" charset="0"/>
                <a:cs typeface="Ebrima" panose="02000000000000000000" pitchFamily="2" charset="0"/>
              </a:defRPr>
            </a:lvl2pPr>
            <a:lvl3pPr>
              <a:defRPr>
                <a:latin typeface="Ebrima" panose="02000000000000000000" pitchFamily="2" charset="0"/>
                <a:ea typeface="Ebrima" panose="02000000000000000000" pitchFamily="2" charset="0"/>
                <a:cs typeface="Ebrima" panose="02000000000000000000" pitchFamily="2" charset="0"/>
              </a:defRPr>
            </a:lvl3pPr>
            <a:lvl4pPr>
              <a:defRPr>
                <a:latin typeface="Ebrima" panose="02000000000000000000" pitchFamily="2" charset="0"/>
                <a:ea typeface="Ebrima" panose="02000000000000000000" pitchFamily="2" charset="0"/>
                <a:cs typeface="Ebrima" panose="02000000000000000000" pitchFamily="2" charset="0"/>
              </a:defRPr>
            </a:lvl4pPr>
            <a:lvl5pPr>
              <a:defRPr>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29750" y="6470650"/>
            <a:ext cx="2743200" cy="365125"/>
          </a:xfrm>
          <a:prstGeom prst="rect">
            <a:avLst/>
          </a:prstGeom>
        </p:spPr>
        <p:txBody>
          <a:bodyPr/>
          <a:lstStyle/>
          <a:p>
            <a:fld id="{8DD93936-94DE-413D-8251-F83D393E0FD6}" type="slidenum">
              <a:rPr lang="en-US" smtClean="0"/>
              <a:t>‹#›</a:t>
            </a:fld>
            <a:endParaRPr lang="en-US" dirty="0"/>
          </a:p>
        </p:txBody>
      </p:sp>
    </p:spTree>
    <p:extLst>
      <p:ext uri="{BB962C8B-B14F-4D97-AF65-F5344CB8AC3E}">
        <p14:creationId xmlns:p14="http://schemas.microsoft.com/office/powerpoint/2010/main" val="1725744483"/>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29750" y="6470650"/>
            <a:ext cx="2743200" cy="365125"/>
          </a:xfrm>
          <a:prstGeom prst="rect">
            <a:avLst/>
          </a:prstGeom>
        </p:spPr>
        <p:txBody>
          <a:bodyPr/>
          <a:lstStyle/>
          <a:p>
            <a:fld id="{8DD93936-94DE-413D-8251-F83D393E0FD6}" type="slidenum">
              <a:rPr lang="en-US" smtClean="0"/>
              <a:t>‹#›</a:t>
            </a:fld>
            <a:endParaRPr lang="en-US" dirty="0"/>
          </a:p>
        </p:txBody>
      </p:sp>
    </p:spTree>
    <p:extLst>
      <p:ext uri="{BB962C8B-B14F-4D97-AF65-F5344CB8AC3E}">
        <p14:creationId xmlns:p14="http://schemas.microsoft.com/office/powerpoint/2010/main" val="3342610892"/>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a:extLst>
              <a:ext uri="{FF2B5EF4-FFF2-40B4-BE49-F238E27FC236}">
                <a16:creationId xmlns:a16="http://schemas.microsoft.com/office/drawing/2014/main" id="{4FECB40E-D203-4650-B636-B42B293CBCEE}"/>
              </a:ext>
            </a:extLst>
          </p:cNvPr>
          <p:cNvSpPr txBox="1">
            <a:spLocks noGrp="1"/>
          </p:cNvSpPr>
          <p:nvPr>
            <p:ph type="sldNum" sz="quarter" idx="10"/>
          </p:nvPr>
        </p:nvSpPr>
        <p:spPr>
          <a:xfrm>
            <a:off x="9458325" y="6480175"/>
            <a:ext cx="27432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2533138"/>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410A7-6825-4C53-8CA5-010A7F178037}" type="slidenum">
              <a:rPr lang="en-US" smtClean="0"/>
              <a:t>‹#›</a:t>
            </a:fld>
            <a:endParaRPr lang="en-US"/>
          </a:p>
        </p:txBody>
      </p:sp>
    </p:spTree>
    <p:extLst>
      <p:ext uri="{BB962C8B-B14F-4D97-AF65-F5344CB8AC3E}">
        <p14:creationId xmlns:p14="http://schemas.microsoft.com/office/powerpoint/2010/main" val="3376144955"/>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515219"/>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a:extLst>
              <a:ext uri="{FF2B5EF4-FFF2-40B4-BE49-F238E27FC236}">
                <a16:creationId xmlns:a16="http://schemas.microsoft.com/office/drawing/2014/main" id="{869D5B76-AB95-4CBC-901E-C38D9E7A4894}"/>
              </a:ext>
            </a:extLst>
          </p:cNvPr>
          <p:cNvSpPr txBox="1">
            <a:spLocks noGrp="1"/>
          </p:cNvSpPr>
          <p:nvPr>
            <p:ph type="sldNum" sz="quarter" idx="2"/>
          </p:nvPr>
        </p:nvSpPr>
        <p:spPr>
          <a:xfrm>
            <a:off x="9458325" y="6489700"/>
            <a:ext cx="27432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0963297"/>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106721"/>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28673025"/>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850749703"/>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748601"/>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674879"/>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1921764" y="2145265"/>
            <a:ext cx="8348472" cy="2363568"/>
          </a:xfrm>
          <a:noFill/>
        </p:spPr>
        <p:txBody>
          <a:bodyPr>
            <a:normAutofit/>
          </a:bodyPr>
          <a:lstStyle>
            <a:lvl1pPr algn="ctr">
              <a:defRPr sz="4000" spc="140" baseline="0">
                <a:solidFill>
                  <a:schemeClr val="tx2"/>
                </a:solidFill>
                <a:latin typeface="Tw Cen MT" panose="020B0602020104020603" pitchFamily="34" charset="77"/>
              </a:defRPr>
            </a:lvl1pPr>
          </a:lstStyle>
          <a:p>
            <a:r>
              <a:rPr lang="en-US" dirty="0"/>
              <a:t>Click to edit master title style</a:t>
            </a:r>
          </a:p>
        </p:txBody>
      </p:sp>
      <p:sp>
        <p:nvSpPr>
          <p:cNvPr id="12" name="Title 1">
            <a:extLst>
              <a:ext uri="{FF2B5EF4-FFF2-40B4-BE49-F238E27FC236}">
                <a16:creationId xmlns:a16="http://schemas.microsoft.com/office/drawing/2014/main" id="{0B51AFA9-C4C0-D44A-BE1A-30964CBCFE37}"/>
              </a:ext>
            </a:extLst>
          </p:cNvPr>
          <p:cNvSpPr txBox="1">
            <a:spLocks/>
          </p:cNvSpPr>
          <p:nvPr userDrawn="1"/>
        </p:nvSpPr>
        <p:spPr>
          <a:xfrm>
            <a:off x="970130" y="1879594"/>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3" name="Title 1">
            <a:extLst>
              <a:ext uri="{FF2B5EF4-FFF2-40B4-BE49-F238E27FC236}">
                <a16:creationId xmlns:a16="http://schemas.microsoft.com/office/drawing/2014/main" id="{2E169998-8E4C-AC45-9496-F3E1D40DD604}"/>
              </a:ext>
            </a:extLst>
          </p:cNvPr>
          <p:cNvSpPr txBox="1">
            <a:spLocks/>
          </p:cNvSpPr>
          <p:nvPr userDrawn="1"/>
        </p:nvSpPr>
        <p:spPr>
          <a:xfrm>
            <a:off x="10408852" y="4443180"/>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5" name="Text Placeholder 14">
            <a:extLst>
              <a:ext uri="{FF2B5EF4-FFF2-40B4-BE49-F238E27FC236}">
                <a16:creationId xmlns:a16="http://schemas.microsoft.com/office/drawing/2014/main" id="{F3F62FE2-8018-8846-A38A-108C9B02DF17}"/>
              </a:ext>
            </a:extLst>
          </p:cNvPr>
          <p:cNvSpPr>
            <a:spLocks noGrp="1"/>
          </p:cNvSpPr>
          <p:nvPr>
            <p:ph type="body" sz="quarter" idx="13"/>
          </p:nvPr>
        </p:nvSpPr>
        <p:spPr>
          <a:xfrm>
            <a:off x="6662738" y="4526051"/>
            <a:ext cx="3727450" cy="515938"/>
          </a:xfrm>
          <a:noFill/>
        </p:spPr>
        <p:txBody>
          <a:bodyPr>
            <a:noAutofit/>
          </a:bodyPr>
          <a:lstStyle>
            <a:lvl1pPr marL="0" indent="0" algn="r">
              <a:buNone/>
              <a:defRPr sz="2000" spc="140" baseline="0">
                <a:solidFill>
                  <a:schemeClr val="tx2"/>
                </a:solidFill>
                <a:latin typeface="Tw Cen MT" panose="020B0602020104020603" pitchFamily="34" charset="77"/>
              </a:defRPr>
            </a:lvl1pPr>
            <a:lvl2pPr marL="457200" indent="0" algn="r">
              <a:buNone/>
              <a:defRPr sz="1800">
                <a:solidFill>
                  <a:schemeClr val="tx2"/>
                </a:solidFill>
                <a:latin typeface="Tw Cen MT" panose="020B0602020104020603" pitchFamily="34" charset="77"/>
              </a:defRPr>
            </a:lvl2pPr>
            <a:lvl3pPr marL="914400" indent="0" algn="r">
              <a:buNone/>
              <a:defRPr sz="1600">
                <a:solidFill>
                  <a:schemeClr val="tx2"/>
                </a:solidFill>
                <a:latin typeface="Tw Cen MT" panose="020B0602020104020603" pitchFamily="34" charset="77"/>
              </a:defRPr>
            </a:lvl3pPr>
            <a:lvl4pPr marL="1371600" indent="0" algn="r">
              <a:buNone/>
              <a:defRPr sz="1400">
                <a:solidFill>
                  <a:schemeClr val="tx2"/>
                </a:solidFill>
                <a:latin typeface="Tw Cen MT" panose="020B0602020104020603" pitchFamily="34" charset="77"/>
              </a:defRPr>
            </a:lvl4pPr>
            <a:lvl5pPr marL="1828800" indent="0" algn="r">
              <a:buNone/>
              <a:defRPr sz="1400">
                <a:solidFill>
                  <a:schemeClr val="tx2"/>
                </a:solidFill>
                <a:latin typeface="Tw Cen MT" panose="020B0602020104020603" pitchFamily="34" charset="77"/>
              </a:defRPr>
            </a:lvl5pPr>
          </a:lstStyle>
          <a:p>
            <a:pPr lvl="0"/>
            <a:r>
              <a:rPr lang="en-US"/>
              <a:t>Click to edit Master text styles</a:t>
            </a:r>
          </a:p>
        </p:txBody>
      </p:sp>
    </p:spTree>
    <p:extLst>
      <p:ext uri="{BB962C8B-B14F-4D97-AF65-F5344CB8AC3E}">
        <p14:creationId xmlns:p14="http://schemas.microsoft.com/office/powerpoint/2010/main" val="1728805084"/>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Title Text"/>
          <p:cNvSpPr txBox="1">
            <a:spLocks noGrp="1"/>
          </p:cNvSpPr>
          <p:nvPr>
            <p:ph type="title"/>
          </p:nvPr>
        </p:nvSpPr>
        <p:spPr>
          <a:xfrm>
            <a:off x="2684444" y="837242"/>
            <a:ext cx="6823113" cy="887730"/>
          </a:xfrm>
          <a:prstGeom prst="rect">
            <a:avLst/>
          </a:prstGeom>
        </p:spPr>
        <p:txBody>
          <a:bodyPr>
            <a:normAutofit/>
          </a:bodyPr>
          <a:lstStyle/>
          <a:p>
            <a:r>
              <a:t>Title Text</a:t>
            </a:r>
          </a:p>
        </p:txBody>
      </p:sp>
      <p:sp>
        <p:nvSpPr>
          <p:cNvPr id="30" name="Body Level One…"/>
          <p:cNvSpPr txBox="1">
            <a:spLocks noGrp="1"/>
          </p:cNvSpPr>
          <p:nvPr>
            <p:ph type="body" sz="half" idx="1"/>
          </p:nvPr>
        </p:nvSpPr>
        <p:spPr>
          <a:xfrm>
            <a:off x="1008795" y="2413634"/>
            <a:ext cx="10174412" cy="30961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610600" y="6356350"/>
            <a:ext cx="2743200" cy="365125"/>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916781753"/>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5_Image">
    <p:spTree>
      <p:nvGrpSpPr>
        <p:cNvPr id="1" name=""/>
        <p:cNvGrpSpPr/>
        <p:nvPr/>
      </p:nvGrpSpPr>
      <p:grpSpPr>
        <a:xfrm>
          <a:off x="0" y="0"/>
          <a:ext cx="0" cy="0"/>
          <a:chOff x="0" y="0"/>
          <a:chExt cx="0" cy="0"/>
        </a:xfrm>
      </p:grpSpPr>
      <p:sp>
        <p:nvSpPr>
          <p:cNvPr id="365" name="Insert Picture Here 2018.png"/>
          <p:cNvSpPr>
            <a:spLocks noGrp="1"/>
          </p:cNvSpPr>
          <p:nvPr>
            <p:ph type="pic" sz="half" idx="13"/>
          </p:nvPr>
        </p:nvSpPr>
        <p:spPr>
          <a:xfrm>
            <a:off x="7429505" y="1714500"/>
            <a:ext cx="6095979" cy="3428988"/>
          </a:xfrm>
          <a:prstGeom prst="rect">
            <a:avLst/>
          </a:prstGeom>
        </p:spPr>
        <p:txBody>
          <a:bodyPr lIns="91439" tIns="45719" rIns="91439" bIns="45719">
            <a:noAutofit/>
          </a:bodyPr>
          <a:lstStyle/>
          <a:p>
            <a:endParaRPr/>
          </a:p>
        </p:txBody>
      </p:sp>
      <p:sp>
        <p:nvSpPr>
          <p:cNvPr id="366" name="Shape"/>
          <p:cNvSpPr>
            <a:spLocks noGrp="1"/>
          </p:cNvSpPr>
          <p:nvPr>
            <p:ph type="body" idx="14"/>
          </p:nvPr>
        </p:nvSpPr>
        <p:spPr>
          <a:xfrm>
            <a:off x="-1" y="0"/>
            <a:ext cx="12192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6200"/>
                </a:lnTo>
                <a:lnTo>
                  <a:pt x="15525" y="16200"/>
                </a:lnTo>
                <a:lnTo>
                  <a:pt x="15525" y="5400"/>
                </a:lnTo>
                <a:lnTo>
                  <a:pt x="21600" y="5400"/>
                </a:lnTo>
                <a:lnTo>
                  <a:pt x="21600" y="0"/>
                </a:lnTo>
                <a:lnTo>
                  <a:pt x="0" y="0"/>
                </a:lnTo>
                <a:close/>
              </a:path>
            </a:pathLst>
          </a:cu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367" name="Rectangle"/>
          <p:cNvSpPr>
            <a:spLocks noGrp="1"/>
          </p:cNvSpPr>
          <p:nvPr>
            <p:ph type="body" sz="quarter" idx="15"/>
          </p:nvPr>
        </p:nvSpPr>
        <p:spPr>
          <a:xfrm>
            <a:off x="0" y="1714500"/>
            <a:ext cx="635000" cy="3429000"/>
          </a:xfrm>
          <a:prstGeom prst="roundRect">
            <a:avLst>
              <a:gd name="adj" fmla="val 0"/>
            </a:avLst>
          </a:prstGeom>
          <a:solidFill>
            <a:srgbClr val="454546"/>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368" name="Rectangle"/>
          <p:cNvSpPr>
            <a:spLocks noGrp="1"/>
          </p:cNvSpPr>
          <p:nvPr>
            <p:ph type="body" sz="half" idx="16"/>
          </p:nvPr>
        </p:nvSpPr>
        <p:spPr>
          <a:xfrm>
            <a:off x="1637378" y="1714500"/>
            <a:ext cx="7125623" cy="3429000"/>
          </a:xfrm>
          <a:prstGeom prst="roundRect">
            <a:avLst>
              <a:gd name="adj" fmla="val 0"/>
            </a:avLst>
          </a:prstGeom>
          <a:solidFill>
            <a:srgbClr val="F1F1F1"/>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369" name="Square"/>
          <p:cNvSpPr>
            <a:spLocks noGrp="1"/>
          </p:cNvSpPr>
          <p:nvPr>
            <p:ph type="body" sz="quarter" idx="17"/>
          </p:nvPr>
        </p:nvSpPr>
        <p:spPr>
          <a:xfrm>
            <a:off x="11156950" y="0"/>
            <a:ext cx="1035050" cy="1035051"/>
          </a:xfrm>
          <a:prstGeom prst="rect">
            <a:avLst/>
          </a:prstGeom>
          <a:solidFill>
            <a:srgbClr val="454546"/>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370" name="SQUARE"/>
          <p:cNvSpPr txBox="1">
            <a:spLocks noGrp="1"/>
          </p:cNvSpPr>
          <p:nvPr>
            <p:ph type="body" sz="quarter" idx="18"/>
          </p:nvPr>
        </p:nvSpPr>
        <p:spPr>
          <a:xfrm>
            <a:off x="635000" y="314325"/>
            <a:ext cx="5461001" cy="284693"/>
          </a:xfrm>
          <a:prstGeom prst="rect">
            <a:avLst/>
          </a:prstGeom>
        </p:spPr>
        <p:txBody>
          <a:bodyPr>
            <a:spAutoFit/>
          </a:bodyPr>
          <a:lstStyle>
            <a:lvl1pPr>
              <a:lnSpc>
                <a:spcPct val="125000"/>
              </a:lnSpc>
              <a:defRPr sz="1000" spc="250">
                <a:latin typeface="Montserrat Bold"/>
                <a:ea typeface="Montserrat Bold"/>
                <a:cs typeface="Montserrat Bold"/>
                <a:sym typeface="Montserrat Bold"/>
              </a:defRPr>
            </a:lvl1pPr>
          </a:lstStyle>
          <a:p>
            <a:r>
              <a:t>SQUARE</a:t>
            </a:r>
          </a:p>
        </p:txBody>
      </p:sp>
      <p:sp>
        <p:nvSpPr>
          <p:cNvPr id="371" name="Square"/>
          <p:cNvSpPr>
            <a:spLocks noGrp="1"/>
          </p:cNvSpPr>
          <p:nvPr>
            <p:ph type="body" sz="quarter" idx="19"/>
          </p:nvPr>
        </p:nvSpPr>
        <p:spPr>
          <a:xfrm>
            <a:off x="1434177" y="6354327"/>
            <a:ext cx="203201" cy="203201"/>
          </a:xfrm>
          <a:prstGeom prst="rect">
            <a:avLst/>
          </a:prstGeom>
          <a:solidFill>
            <a:srgbClr val="454546"/>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372" name="Square"/>
          <p:cNvSpPr>
            <a:spLocks noGrp="1"/>
          </p:cNvSpPr>
          <p:nvPr>
            <p:ph type="body" sz="quarter" idx="20"/>
          </p:nvPr>
        </p:nvSpPr>
        <p:spPr>
          <a:xfrm>
            <a:off x="635000" y="6354327"/>
            <a:ext cx="203201" cy="203201"/>
          </a:xfrm>
          <a:prstGeom prst="rect">
            <a:avLst/>
          </a:prstGeom>
          <a:solidFill>
            <a:srgbClr val="454546">
              <a:alpha val="25000"/>
            </a:srgbClr>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373" name="Square"/>
          <p:cNvSpPr>
            <a:spLocks noGrp="1"/>
          </p:cNvSpPr>
          <p:nvPr>
            <p:ph type="body" sz="quarter" idx="21"/>
          </p:nvPr>
        </p:nvSpPr>
        <p:spPr>
          <a:xfrm>
            <a:off x="1035050" y="6354327"/>
            <a:ext cx="203201" cy="203201"/>
          </a:xfrm>
          <a:prstGeom prst="rect">
            <a:avLst/>
          </a:prstGeom>
          <a:solidFill>
            <a:srgbClr val="454546">
              <a:alpha val="50000"/>
            </a:srgbClr>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374" name="Slide Number"/>
          <p:cNvSpPr txBox="1">
            <a:spLocks noGrp="1"/>
          </p:cNvSpPr>
          <p:nvPr>
            <p:ph type="sldNum" sz="quarter" idx="2"/>
          </p:nvPr>
        </p:nvSpPr>
        <p:spPr>
          <a:xfrm>
            <a:off x="11202322" y="415925"/>
            <a:ext cx="709356" cy="361950"/>
          </a:xfrm>
          <a:prstGeom prst="rect">
            <a:avLst/>
          </a:prstGeom>
        </p:spPr>
        <p:txBody>
          <a:bodyPr wrap="square"/>
          <a:lstStyle/>
          <a:p>
            <a:fld id="{86CB4B4D-7CA3-9044-876B-883B54F8677D}" type="slidenum">
              <a:t>‹#›</a:t>
            </a:fld>
            <a:endParaRPr/>
          </a:p>
        </p:txBody>
      </p:sp>
      <p:sp>
        <p:nvSpPr>
          <p:cNvPr id="375" name="presentation template"/>
          <p:cNvSpPr txBox="1">
            <a:spLocks noGrp="1"/>
          </p:cNvSpPr>
          <p:nvPr>
            <p:ph type="body" sz="quarter" idx="22"/>
          </p:nvPr>
        </p:nvSpPr>
        <p:spPr>
          <a:xfrm>
            <a:off x="6096000" y="6272835"/>
            <a:ext cx="5461000" cy="284693"/>
          </a:xfrm>
          <a:prstGeom prst="rect">
            <a:avLst/>
          </a:prstGeom>
        </p:spPr>
        <p:txBody>
          <a:bodyPr anchor="b">
            <a:spAutoFit/>
          </a:bodyPr>
          <a:lstStyle>
            <a:lvl1pPr algn="r">
              <a:lnSpc>
                <a:spcPct val="125000"/>
              </a:lnSpc>
              <a:defRPr sz="1000" spc="250">
                <a:latin typeface="Montserrat Bold"/>
                <a:ea typeface="Montserrat Bold"/>
                <a:cs typeface="Montserrat Bold"/>
                <a:sym typeface="Montserrat Bold"/>
              </a:defRPr>
            </a:lvl1pPr>
          </a:lstStyle>
          <a:p>
            <a:r>
              <a:t>presentation template</a:t>
            </a:r>
          </a:p>
        </p:txBody>
      </p:sp>
    </p:spTree>
    <p:extLst>
      <p:ext uri="{BB962C8B-B14F-4D97-AF65-F5344CB8AC3E}">
        <p14:creationId xmlns:p14="http://schemas.microsoft.com/office/powerpoint/2010/main" val="1090842337"/>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482571"/>
            <a:ext cx="5181600" cy="4694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82571"/>
            <a:ext cx="5181600" cy="4694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410A7-6825-4C53-8CA5-010A7F178037}" type="slidenum">
              <a:rPr lang="en-US" smtClean="0"/>
              <a:t>‹#›</a:t>
            </a:fld>
            <a:endParaRPr lang="en-US"/>
          </a:p>
        </p:txBody>
      </p:sp>
    </p:spTree>
    <p:extLst>
      <p:ext uri="{BB962C8B-B14F-4D97-AF65-F5344CB8AC3E}">
        <p14:creationId xmlns:p14="http://schemas.microsoft.com/office/powerpoint/2010/main" val="3705855879"/>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Image">
    <p:spTree>
      <p:nvGrpSpPr>
        <p:cNvPr id="1" name=""/>
        <p:cNvGrpSpPr/>
        <p:nvPr/>
      </p:nvGrpSpPr>
      <p:grpSpPr>
        <a:xfrm>
          <a:off x="0" y="0"/>
          <a:ext cx="0" cy="0"/>
          <a:chOff x="0" y="0"/>
          <a:chExt cx="0" cy="0"/>
        </a:xfrm>
      </p:grpSpPr>
      <p:sp>
        <p:nvSpPr>
          <p:cNvPr id="571" name="Insert Picture Here 2018.png"/>
          <p:cNvSpPr>
            <a:spLocks noGrp="1"/>
          </p:cNvSpPr>
          <p:nvPr>
            <p:ph type="pic" sz="quarter" idx="13"/>
          </p:nvPr>
        </p:nvSpPr>
        <p:spPr>
          <a:xfrm>
            <a:off x="558290" y="2805509"/>
            <a:ext cx="2216783" cy="1246941"/>
          </a:xfrm>
          <a:prstGeom prst="rect">
            <a:avLst/>
          </a:prstGeom>
        </p:spPr>
        <p:txBody>
          <a:bodyPr lIns="91439" tIns="45719" rIns="91439" bIns="45719">
            <a:noAutofit/>
          </a:bodyPr>
          <a:lstStyle/>
          <a:p>
            <a:endParaRPr/>
          </a:p>
        </p:txBody>
      </p:sp>
      <p:sp>
        <p:nvSpPr>
          <p:cNvPr id="572" name="Insert Picture Here 2018 Darker.png"/>
          <p:cNvSpPr>
            <a:spLocks noGrp="1"/>
          </p:cNvSpPr>
          <p:nvPr>
            <p:ph type="pic" sz="quarter" idx="14"/>
          </p:nvPr>
        </p:nvSpPr>
        <p:spPr>
          <a:xfrm>
            <a:off x="3511147" y="2805509"/>
            <a:ext cx="2216908" cy="1247011"/>
          </a:xfrm>
          <a:prstGeom prst="rect">
            <a:avLst/>
          </a:prstGeom>
        </p:spPr>
        <p:txBody>
          <a:bodyPr lIns="91439" tIns="45719" rIns="91439" bIns="45719">
            <a:noAutofit/>
          </a:bodyPr>
          <a:lstStyle/>
          <a:p>
            <a:endParaRPr/>
          </a:p>
        </p:txBody>
      </p:sp>
      <p:sp>
        <p:nvSpPr>
          <p:cNvPr id="573" name="Insert Picture Here 2018 Darker.png"/>
          <p:cNvSpPr>
            <a:spLocks noGrp="1"/>
          </p:cNvSpPr>
          <p:nvPr>
            <p:ph type="pic" sz="quarter" idx="15"/>
          </p:nvPr>
        </p:nvSpPr>
        <p:spPr>
          <a:xfrm>
            <a:off x="9416877" y="2805509"/>
            <a:ext cx="2216850" cy="1246978"/>
          </a:xfrm>
          <a:prstGeom prst="rect">
            <a:avLst/>
          </a:prstGeom>
        </p:spPr>
        <p:txBody>
          <a:bodyPr lIns="91439" tIns="45719" rIns="91439" bIns="45719">
            <a:noAutofit/>
          </a:bodyPr>
          <a:lstStyle/>
          <a:p>
            <a:endParaRPr/>
          </a:p>
        </p:txBody>
      </p:sp>
      <p:sp>
        <p:nvSpPr>
          <p:cNvPr id="574" name="Insert Picture Here 2018.png"/>
          <p:cNvSpPr>
            <a:spLocks noGrp="1"/>
          </p:cNvSpPr>
          <p:nvPr>
            <p:ph type="pic" sz="quarter" idx="16"/>
          </p:nvPr>
        </p:nvSpPr>
        <p:spPr>
          <a:xfrm>
            <a:off x="6464016" y="2805509"/>
            <a:ext cx="2216784" cy="1246941"/>
          </a:xfrm>
          <a:prstGeom prst="rect">
            <a:avLst/>
          </a:prstGeom>
        </p:spPr>
        <p:txBody>
          <a:bodyPr lIns="91439" tIns="45719" rIns="91439" bIns="45719">
            <a:noAutofit/>
          </a:bodyPr>
          <a:lstStyle/>
          <a:p>
            <a:endParaRPr/>
          </a:p>
        </p:txBody>
      </p:sp>
      <p:sp>
        <p:nvSpPr>
          <p:cNvPr id="575" name="Shape"/>
          <p:cNvSpPr>
            <a:spLocks noGrp="1"/>
          </p:cNvSpPr>
          <p:nvPr>
            <p:ph type="body" idx="17"/>
          </p:nvPr>
        </p:nvSpPr>
        <p:spPr>
          <a:xfrm>
            <a:off x="-1" y="0"/>
            <a:ext cx="12192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172" y="8836"/>
                </a:moveTo>
                <a:lnTo>
                  <a:pt x="4734" y="8836"/>
                </a:lnTo>
                <a:lnTo>
                  <a:pt x="4734" y="12764"/>
                </a:lnTo>
                <a:lnTo>
                  <a:pt x="1172" y="12764"/>
                </a:lnTo>
                <a:lnTo>
                  <a:pt x="1172" y="8836"/>
                </a:lnTo>
                <a:close/>
                <a:moveTo>
                  <a:pt x="6403" y="8836"/>
                </a:moveTo>
                <a:lnTo>
                  <a:pt x="9965" y="8836"/>
                </a:lnTo>
                <a:lnTo>
                  <a:pt x="9965" y="12764"/>
                </a:lnTo>
                <a:lnTo>
                  <a:pt x="6403" y="12764"/>
                </a:lnTo>
                <a:lnTo>
                  <a:pt x="6403" y="8836"/>
                </a:lnTo>
                <a:close/>
                <a:moveTo>
                  <a:pt x="11635" y="8836"/>
                </a:moveTo>
                <a:lnTo>
                  <a:pt x="15197" y="8836"/>
                </a:lnTo>
                <a:lnTo>
                  <a:pt x="15197" y="12764"/>
                </a:lnTo>
                <a:lnTo>
                  <a:pt x="11635" y="12764"/>
                </a:lnTo>
                <a:lnTo>
                  <a:pt x="11635" y="8836"/>
                </a:lnTo>
                <a:close/>
                <a:moveTo>
                  <a:pt x="16866" y="8836"/>
                </a:moveTo>
                <a:lnTo>
                  <a:pt x="20428" y="8836"/>
                </a:lnTo>
                <a:lnTo>
                  <a:pt x="20428" y="12764"/>
                </a:lnTo>
                <a:lnTo>
                  <a:pt x="16866" y="12764"/>
                </a:lnTo>
                <a:lnTo>
                  <a:pt x="16866" y="8836"/>
                </a:lnTo>
                <a:close/>
              </a:path>
            </a:pathLst>
          </a:cu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76" name="Shape"/>
          <p:cNvSpPr>
            <a:spLocks noGrp="1"/>
          </p:cNvSpPr>
          <p:nvPr>
            <p:ph type="body" sz="quarter" idx="18"/>
          </p:nvPr>
        </p:nvSpPr>
        <p:spPr>
          <a:xfrm>
            <a:off x="0" y="2114352"/>
            <a:ext cx="12192000" cy="13146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1"/>
                </a:lnTo>
                <a:lnTo>
                  <a:pt x="11" y="0"/>
                </a:lnTo>
                <a:lnTo>
                  <a:pt x="0" y="0"/>
                </a:lnTo>
                <a:close/>
                <a:moveTo>
                  <a:pt x="126" y="0"/>
                </a:moveTo>
                <a:lnTo>
                  <a:pt x="0" y="1164"/>
                </a:lnTo>
                <a:lnTo>
                  <a:pt x="0" y="2810"/>
                </a:lnTo>
                <a:lnTo>
                  <a:pt x="303" y="0"/>
                </a:lnTo>
                <a:lnTo>
                  <a:pt x="126" y="0"/>
                </a:lnTo>
                <a:close/>
                <a:moveTo>
                  <a:pt x="418" y="0"/>
                </a:moveTo>
                <a:lnTo>
                  <a:pt x="0" y="3880"/>
                </a:lnTo>
                <a:lnTo>
                  <a:pt x="0" y="5523"/>
                </a:lnTo>
                <a:lnTo>
                  <a:pt x="596" y="0"/>
                </a:lnTo>
                <a:lnTo>
                  <a:pt x="418" y="0"/>
                </a:lnTo>
                <a:close/>
                <a:moveTo>
                  <a:pt x="711" y="0"/>
                </a:moveTo>
                <a:lnTo>
                  <a:pt x="0" y="6589"/>
                </a:lnTo>
                <a:lnTo>
                  <a:pt x="0" y="8239"/>
                </a:lnTo>
                <a:lnTo>
                  <a:pt x="888" y="0"/>
                </a:lnTo>
                <a:lnTo>
                  <a:pt x="711" y="0"/>
                </a:lnTo>
                <a:close/>
                <a:moveTo>
                  <a:pt x="1003" y="0"/>
                </a:moveTo>
                <a:lnTo>
                  <a:pt x="0" y="9302"/>
                </a:lnTo>
                <a:lnTo>
                  <a:pt x="0" y="10948"/>
                </a:lnTo>
                <a:lnTo>
                  <a:pt x="1180" y="0"/>
                </a:lnTo>
                <a:lnTo>
                  <a:pt x="1003" y="0"/>
                </a:lnTo>
                <a:close/>
                <a:moveTo>
                  <a:pt x="1295" y="0"/>
                </a:moveTo>
                <a:lnTo>
                  <a:pt x="0" y="12011"/>
                </a:lnTo>
                <a:lnTo>
                  <a:pt x="0" y="13658"/>
                </a:lnTo>
                <a:lnTo>
                  <a:pt x="1472" y="0"/>
                </a:lnTo>
                <a:lnTo>
                  <a:pt x="1295" y="0"/>
                </a:lnTo>
                <a:close/>
                <a:moveTo>
                  <a:pt x="1588" y="0"/>
                </a:moveTo>
                <a:lnTo>
                  <a:pt x="0" y="14727"/>
                </a:lnTo>
                <a:lnTo>
                  <a:pt x="0" y="16374"/>
                </a:lnTo>
                <a:lnTo>
                  <a:pt x="1765" y="0"/>
                </a:lnTo>
                <a:lnTo>
                  <a:pt x="1588" y="0"/>
                </a:lnTo>
                <a:close/>
                <a:moveTo>
                  <a:pt x="1880" y="0"/>
                </a:moveTo>
                <a:lnTo>
                  <a:pt x="0" y="17436"/>
                </a:lnTo>
                <a:lnTo>
                  <a:pt x="0" y="19083"/>
                </a:lnTo>
                <a:lnTo>
                  <a:pt x="2057" y="0"/>
                </a:lnTo>
                <a:lnTo>
                  <a:pt x="1880" y="0"/>
                </a:lnTo>
                <a:close/>
                <a:moveTo>
                  <a:pt x="2173" y="0"/>
                </a:moveTo>
                <a:lnTo>
                  <a:pt x="0" y="20152"/>
                </a:lnTo>
                <a:lnTo>
                  <a:pt x="0" y="21600"/>
                </a:lnTo>
                <a:lnTo>
                  <a:pt x="21" y="21600"/>
                </a:lnTo>
                <a:lnTo>
                  <a:pt x="2350" y="0"/>
                </a:lnTo>
                <a:lnTo>
                  <a:pt x="2173" y="0"/>
                </a:lnTo>
                <a:close/>
                <a:moveTo>
                  <a:pt x="2465" y="0"/>
                </a:moveTo>
                <a:lnTo>
                  <a:pt x="1240" y="11366"/>
                </a:lnTo>
                <a:lnTo>
                  <a:pt x="1417" y="11366"/>
                </a:lnTo>
                <a:lnTo>
                  <a:pt x="2642" y="0"/>
                </a:lnTo>
                <a:lnTo>
                  <a:pt x="2465" y="0"/>
                </a:lnTo>
                <a:close/>
                <a:moveTo>
                  <a:pt x="2757" y="0"/>
                </a:moveTo>
                <a:lnTo>
                  <a:pt x="1532" y="11366"/>
                </a:lnTo>
                <a:lnTo>
                  <a:pt x="1709" y="11366"/>
                </a:lnTo>
                <a:lnTo>
                  <a:pt x="2934" y="0"/>
                </a:lnTo>
                <a:lnTo>
                  <a:pt x="2757" y="0"/>
                </a:lnTo>
                <a:close/>
                <a:moveTo>
                  <a:pt x="3050" y="0"/>
                </a:moveTo>
                <a:lnTo>
                  <a:pt x="1825" y="11366"/>
                </a:lnTo>
                <a:lnTo>
                  <a:pt x="2002" y="11366"/>
                </a:lnTo>
                <a:lnTo>
                  <a:pt x="3227" y="0"/>
                </a:lnTo>
                <a:lnTo>
                  <a:pt x="3050" y="0"/>
                </a:lnTo>
                <a:close/>
                <a:moveTo>
                  <a:pt x="3342" y="0"/>
                </a:moveTo>
                <a:lnTo>
                  <a:pt x="2117" y="11366"/>
                </a:lnTo>
                <a:lnTo>
                  <a:pt x="2295" y="11366"/>
                </a:lnTo>
                <a:lnTo>
                  <a:pt x="3520" y="0"/>
                </a:lnTo>
                <a:lnTo>
                  <a:pt x="3342" y="0"/>
                </a:lnTo>
                <a:close/>
                <a:moveTo>
                  <a:pt x="3635" y="0"/>
                </a:moveTo>
                <a:lnTo>
                  <a:pt x="2409" y="11366"/>
                </a:lnTo>
                <a:lnTo>
                  <a:pt x="2587" y="11366"/>
                </a:lnTo>
                <a:lnTo>
                  <a:pt x="3812" y="0"/>
                </a:lnTo>
                <a:lnTo>
                  <a:pt x="3635" y="0"/>
                </a:lnTo>
                <a:close/>
                <a:moveTo>
                  <a:pt x="3927" y="0"/>
                </a:moveTo>
                <a:lnTo>
                  <a:pt x="2702" y="11366"/>
                </a:lnTo>
                <a:lnTo>
                  <a:pt x="2880" y="11366"/>
                </a:lnTo>
                <a:lnTo>
                  <a:pt x="4105" y="0"/>
                </a:lnTo>
                <a:lnTo>
                  <a:pt x="3927" y="0"/>
                </a:lnTo>
                <a:close/>
                <a:moveTo>
                  <a:pt x="4219" y="0"/>
                </a:moveTo>
                <a:lnTo>
                  <a:pt x="2994" y="11366"/>
                </a:lnTo>
                <a:lnTo>
                  <a:pt x="3171" y="11366"/>
                </a:lnTo>
                <a:lnTo>
                  <a:pt x="4397" y="0"/>
                </a:lnTo>
                <a:lnTo>
                  <a:pt x="4219" y="0"/>
                </a:lnTo>
                <a:close/>
                <a:moveTo>
                  <a:pt x="4511" y="0"/>
                </a:moveTo>
                <a:lnTo>
                  <a:pt x="3286" y="11366"/>
                </a:lnTo>
                <a:lnTo>
                  <a:pt x="3464" y="11366"/>
                </a:lnTo>
                <a:lnTo>
                  <a:pt x="4689" y="0"/>
                </a:lnTo>
                <a:lnTo>
                  <a:pt x="4511" y="0"/>
                </a:lnTo>
                <a:close/>
                <a:moveTo>
                  <a:pt x="4804" y="0"/>
                </a:moveTo>
                <a:lnTo>
                  <a:pt x="3579" y="11366"/>
                </a:lnTo>
                <a:lnTo>
                  <a:pt x="3756" y="11366"/>
                </a:lnTo>
                <a:lnTo>
                  <a:pt x="4981" y="0"/>
                </a:lnTo>
                <a:lnTo>
                  <a:pt x="4804" y="0"/>
                </a:lnTo>
                <a:close/>
                <a:moveTo>
                  <a:pt x="5097" y="0"/>
                </a:moveTo>
                <a:lnTo>
                  <a:pt x="3872" y="11366"/>
                </a:lnTo>
                <a:lnTo>
                  <a:pt x="4049" y="11366"/>
                </a:lnTo>
                <a:lnTo>
                  <a:pt x="5274" y="0"/>
                </a:lnTo>
                <a:lnTo>
                  <a:pt x="5097" y="0"/>
                </a:lnTo>
                <a:close/>
                <a:moveTo>
                  <a:pt x="5389" y="0"/>
                </a:moveTo>
                <a:lnTo>
                  <a:pt x="4164" y="11366"/>
                </a:lnTo>
                <a:lnTo>
                  <a:pt x="4342" y="11366"/>
                </a:lnTo>
                <a:lnTo>
                  <a:pt x="5567" y="0"/>
                </a:lnTo>
                <a:lnTo>
                  <a:pt x="5389" y="0"/>
                </a:lnTo>
                <a:close/>
                <a:moveTo>
                  <a:pt x="5682" y="0"/>
                </a:moveTo>
                <a:lnTo>
                  <a:pt x="4456" y="11366"/>
                </a:lnTo>
                <a:lnTo>
                  <a:pt x="4634" y="11366"/>
                </a:lnTo>
                <a:lnTo>
                  <a:pt x="5859" y="0"/>
                </a:lnTo>
                <a:lnTo>
                  <a:pt x="5682" y="0"/>
                </a:lnTo>
                <a:close/>
                <a:moveTo>
                  <a:pt x="5974" y="0"/>
                </a:moveTo>
                <a:lnTo>
                  <a:pt x="4734" y="11509"/>
                </a:lnTo>
                <a:lnTo>
                  <a:pt x="4734" y="13152"/>
                </a:lnTo>
                <a:lnTo>
                  <a:pt x="6152" y="0"/>
                </a:lnTo>
                <a:lnTo>
                  <a:pt x="5974" y="0"/>
                </a:lnTo>
                <a:close/>
                <a:moveTo>
                  <a:pt x="6266" y="0"/>
                </a:moveTo>
                <a:lnTo>
                  <a:pt x="4734" y="14215"/>
                </a:lnTo>
                <a:lnTo>
                  <a:pt x="4734" y="15862"/>
                </a:lnTo>
                <a:lnTo>
                  <a:pt x="6444" y="0"/>
                </a:lnTo>
                <a:lnTo>
                  <a:pt x="6266" y="0"/>
                </a:lnTo>
                <a:close/>
                <a:moveTo>
                  <a:pt x="6559" y="0"/>
                </a:moveTo>
                <a:lnTo>
                  <a:pt x="4734" y="16931"/>
                </a:lnTo>
                <a:lnTo>
                  <a:pt x="4734" y="18574"/>
                </a:lnTo>
                <a:lnTo>
                  <a:pt x="6736" y="0"/>
                </a:lnTo>
                <a:lnTo>
                  <a:pt x="6559" y="0"/>
                </a:lnTo>
                <a:close/>
                <a:moveTo>
                  <a:pt x="6851" y="0"/>
                </a:moveTo>
                <a:lnTo>
                  <a:pt x="4734" y="19637"/>
                </a:lnTo>
                <a:lnTo>
                  <a:pt x="4734" y="21284"/>
                </a:lnTo>
                <a:lnTo>
                  <a:pt x="7028" y="0"/>
                </a:lnTo>
                <a:lnTo>
                  <a:pt x="6851" y="0"/>
                </a:lnTo>
                <a:close/>
                <a:moveTo>
                  <a:pt x="7143" y="0"/>
                </a:moveTo>
                <a:lnTo>
                  <a:pt x="4815" y="21600"/>
                </a:lnTo>
                <a:lnTo>
                  <a:pt x="4993" y="21600"/>
                </a:lnTo>
                <a:lnTo>
                  <a:pt x="7321" y="0"/>
                </a:lnTo>
                <a:lnTo>
                  <a:pt x="7143" y="0"/>
                </a:lnTo>
                <a:close/>
                <a:moveTo>
                  <a:pt x="7436" y="0"/>
                </a:moveTo>
                <a:lnTo>
                  <a:pt x="5108" y="21600"/>
                </a:lnTo>
                <a:lnTo>
                  <a:pt x="5285" y="21600"/>
                </a:lnTo>
                <a:lnTo>
                  <a:pt x="7613" y="0"/>
                </a:lnTo>
                <a:lnTo>
                  <a:pt x="7436" y="0"/>
                </a:lnTo>
                <a:close/>
                <a:moveTo>
                  <a:pt x="7728" y="0"/>
                </a:moveTo>
                <a:lnTo>
                  <a:pt x="6503" y="11366"/>
                </a:lnTo>
                <a:lnTo>
                  <a:pt x="6681" y="11366"/>
                </a:lnTo>
                <a:lnTo>
                  <a:pt x="7906" y="0"/>
                </a:lnTo>
                <a:lnTo>
                  <a:pt x="7728" y="0"/>
                </a:lnTo>
                <a:close/>
                <a:moveTo>
                  <a:pt x="8021" y="0"/>
                </a:moveTo>
                <a:lnTo>
                  <a:pt x="6795" y="11366"/>
                </a:lnTo>
                <a:lnTo>
                  <a:pt x="6974" y="11366"/>
                </a:lnTo>
                <a:lnTo>
                  <a:pt x="8199" y="0"/>
                </a:lnTo>
                <a:lnTo>
                  <a:pt x="8021" y="0"/>
                </a:lnTo>
                <a:close/>
                <a:moveTo>
                  <a:pt x="8313" y="0"/>
                </a:moveTo>
                <a:lnTo>
                  <a:pt x="7088" y="11366"/>
                </a:lnTo>
                <a:lnTo>
                  <a:pt x="7265" y="11366"/>
                </a:lnTo>
                <a:lnTo>
                  <a:pt x="8491" y="0"/>
                </a:lnTo>
                <a:lnTo>
                  <a:pt x="8313" y="0"/>
                </a:lnTo>
                <a:close/>
                <a:moveTo>
                  <a:pt x="8606" y="0"/>
                </a:moveTo>
                <a:lnTo>
                  <a:pt x="7381" y="11366"/>
                </a:lnTo>
                <a:lnTo>
                  <a:pt x="7558" y="11366"/>
                </a:lnTo>
                <a:lnTo>
                  <a:pt x="8783" y="0"/>
                </a:lnTo>
                <a:lnTo>
                  <a:pt x="8606" y="0"/>
                </a:lnTo>
                <a:close/>
                <a:moveTo>
                  <a:pt x="8898" y="0"/>
                </a:moveTo>
                <a:lnTo>
                  <a:pt x="7673" y="11366"/>
                </a:lnTo>
                <a:lnTo>
                  <a:pt x="7851" y="11366"/>
                </a:lnTo>
                <a:lnTo>
                  <a:pt x="9076" y="0"/>
                </a:lnTo>
                <a:lnTo>
                  <a:pt x="8898" y="0"/>
                </a:lnTo>
                <a:close/>
                <a:moveTo>
                  <a:pt x="9191" y="0"/>
                </a:moveTo>
                <a:lnTo>
                  <a:pt x="7966" y="11366"/>
                </a:lnTo>
                <a:lnTo>
                  <a:pt x="8143" y="11366"/>
                </a:lnTo>
                <a:lnTo>
                  <a:pt x="9368" y="0"/>
                </a:lnTo>
                <a:lnTo>
                  <a:pt x="9191" y="0"/>
                </a:lnTo>
                <a:close/>
                <a:moveTo>
                  <a:pt x="9483" y="0"/>
                </a:moveTo>
                <a:lnTo>
                  <a:pt x="8258" y="11366"/>
                </a:lnTo>
                <a:lnTo>
                  <a:pt x="8436" y="11366"/>
                </a:lnTo>
                <a:lnTo>
                  <a:pt x="9661" y="0"/>
                </a:lnTo>
                <a:lnTo>
                  <a:pt x="9483" y="0"/>
                </a:lnTo>
                <a:close/>
                <a:moveTo>
                  <a:pt x="9776" y="0"/>
                </a:moveTo>
                <a:lnTo>
                  <a:pt x="8550" y="11366"/>
                </a:lnTo>
                <a:lnTo>
                  <a:pt x="8728" y="11366"/>
                </a:lnTo>
                <a:lnTo>
                  <a:pt x="9953" y="0"/>
                </a:lnTo>
                <a:lnTo>
                  <a:pt x="9776" y="0"/>
                </a:lnTo>
                <a:close/>
                <a:moveTo>
                  <a:pt x="10067" y="0"/>
                </a:moveTo>
                <a:lnTo>
                  <a:pt x="8842" y="11366"/>
                </a:lnTo>
                <a:lnTo>
                  <a:pt x="9020" y="11366"/>
                </a:lnTo>
                <a:lnTo>
                  <a:pt x="10245" y="0"/>
                </a:lnTo>
                <a:lnTo>
                  <a:pt x="10067" y="0"/>
                </a:lnTo>
                <a:close/>
                <a:moveTo>
                  <a:pt x="10360" y="0"/>
                </a:moveTo>
                <a:lnTo>
                  <a:pt x="9135" y="11366"/>
                </a:lnTo>
                <a:lnTo>
                  <a:pt x="9313" y="11366"/>
                </a:lnTo>
                <a:lnTo>
                  <a:pt x="10538" y="0"/>
                </a:lnTo>
                <a:lnTo>
                  <a:pt x="10360" y="0"/>
                </a:lnTo>
                <a:close/>
                <a:moveTo>
                  <a:pt x="10652" y="0"/>
                </a:moveTo>
                <a:lnTo>
                  <a:pt x="9427" y="11366"/>
                </a:lnTo>
                <a:lnTo>
                  <a:pt x="9605" y="11366"/>
                </a:lnTo>
                <a:lnTo>
                  <a:pt x="10830" y="0"/>
                </a:lnTo>
                <a:lnTo>
                  <a:pt x="10652" y="0"/>
                </a:lnTo>
                <a:close/>
                <a:moveTo>
                  <a:pt x="10945" y="0"/>
                </a:moveTo>
                <a:lnTo>
                  <a:pt x="9720" y="11366"/>
                </a:lnTo>
                <a:lnTo>
                  <a:pt x="9897" y="11366"/>
                </a:lnTo>
                <a:lnTo>
                  <a:pt x="11122" y="0"/>
                </a:lnTo>
                <a:lnTo>
                  <a:pt x="10945" y="0"/>
                </a:lnTo>
                <a:close/>
                <a:moveTo>
                  <a:pt x="11238" y="0"/>
                </a:moveTo>
                <a:lnTo>
                  <a:pt x="9965" y="11803"/>
                </a:lnTo>
                <a:lnTo>
                  <a:pt x="9965" y="13449"/>
                </a:lnTo>
                <a:lnTo>
                  <a:pt x="11415" y="0"/>
                </a:lnTo>
                <a:lnTo>
                  <a:pt x="11238" y="0"/>
                </a:lnTo>
                <a:close/>
                <a:moveTo>
                  <a:pt x="11530" y="0"/>
                </a:moveTo>
                <a:lnTo>
                  <a:pt x="9965" y="14512"/>
                </a:lnTo>
                <a:lnTo>
                  <a:pt x="9965" y="16162"/>
                </a:lnTo>
                <a:lnTo>
                  <a:pt x="11708" y="0"/>
                </a:lnTo>
                <a:lnTo>
                  <a:pt x="11530" y="0"/>
                </a:lnTo>
                <a:close/>
                <a:moveTo>
                  <a:pt x="11822" y="0"/>
                </a:moveTo>
                <a:lnTo>
                  <a:pt x="9965" y="17225"/>
                </a:lnTo>
                <a:lnTo>
                  <a:pt x="9965" y="18871"/>
                </a:lnTo>
                <a:lnTo>
                  <a:pt x="12000" y="0"/>
                </a:lnTo>
                <a:lnTo>
                  <a:pt x="11822" y="0"/>
                </a:lnTo>
                <a:close/>
                <a:moveTo>
                  <a:pt x="12115" y="0"/>
                </a:moveTo>
                <a:lnTo>
                  <a:pt x="9965" y="19940"/>
                </a:lnTo>
                <a:lnTo>
                  <a:pt x="9965" y="21587"/>
                </a:lnTo>
                <a:lnTo>
                  <a:pt x="12293" y="0"/>
                </a:lnTo>
                <a:lnTo>
                  <a:pt x="12115" y="0"/>
                </a:lnTo>
                <a:close/>
                <a:moveTo>
                  <a:pt x="12407" y="0"/>
                </a:moveTo>
                <a:lnTo>
                  <a:pt x="10079" y="21600"/>
                </a:lnTo>
                <a:lnTo>
                  <a:pt x="10257" y="21600"/>
                </a:lnTo>
                <a:lnTo>
                  <a:pt x="12585" y="0"/>
                </a:lnTo>
                <a:lnTo>
                  <a:pt x="12407" y="0"/>
                </a:lnTo>
                <a:close/>
                <a:moveTo>
                  <a:pt x="12699" y="0"/>
                </a:moveTo>
                <a:lnTo>
                  <a:pt x="10371" y="21600"/>
                </a:lnTo>
                <a:lnTo>
                  <a:pt x="10549" y="21600"/>
                </a:lnTo>
                <a:lnTo>
                  <a:pt x="11635" y="11529"/>
                </a:lnTo>
                <a:lnTo>
                  <a:pt x="11635" y="11366"/>
                </a:lnTo>
                <a:lnTo>
                  <a:pt x="11652" y="11366"/>
                </a:lnTo>
                <a:lnTo>
                  <a:pt x="12877" y="0"/>
                </a:lnTo>
                <a:lnTo>
                  <a:pt x="12699" y="0"/>
                </a:lnTo>
                <a:close/>
                <a:moveTo>
                  <a:pt x="12992" y="0"/>
                </a:moveTo>
                <a:lnTo>
                  <a:pt x="11767" y="11366"/>
                </a:lnTo>
                <a:lnTo>
                  <a:pt x="11944" y="11366"/>
                </a:lnTo>
                <a:lnTo>
                  <a:pt x="13169" y="0"/>
                </a:lnTo>
                <a:lnTo>
                  <a:pt x="12992" y="0"/>
                </a:lnTo>
                <a:close/>
                <a:moveTo>
                  <a:pt x="13285" y="0"/>
                </a:moveTo>
                <a:lnTo>
                  <a:pt x="12060" y="11366"/>
                </a:lnTo>
                <a:lnTo>
                  <a:pt x="12237" y="11366"/>
                </a:lnTo>
                <a:lnTo>
                  <a:pt x="13462" y="0"/>
                </a:lnTo>
                <a:lnTo>
                  <a:pt x="13285" y="0"/>
                </a:lnTo>
                <a:close/>
                <a:moveTo>
                  <a:pt x="13577" y="0"/>
                </a:moveTo>
                <a:lnTo>
                  <a:pt x="12351" y="11366"/>
                </a:lnTo>
                <a:lnTo>
                  <a:pt x="12529" y="11366"/>
                </a:lnTo>
                <a:lnTo>
                  <a:pt x="13755" y="0"/>
                </a:lnTo>
                <a:lnTo>
                  <a:pt x="13577" y="0"/>
                </a:lnTo>
                <a:close/>
                <a:moveTo>
                  <a:pt x="13869" y="0"/>
                </a:moveTo>
                <a:lnTo>
                  <a:pt x="12644" y="11366"/>
                </a:lnTo>
                <a:lnTo>
                  <a:pt x="12821" y="11366"/>
                </a:lnTo>
                <a:lnTo>
                  <a:pt x="14047" y="0"/>
                </a:lnTo>
                <a:lnTo>
                  <a:pt x="13869" y="0"/>
                </a:lnTo>
                <a:close/>
                <a:moveTo>
                  <a:pt x="14162" y="0"/>
                </a:moveTo>
                <a:lnTo>
                  <a:pt x="12937" y="11366"/>
                </a:lnTo>
                <a:lnTo>
                  <a:pt x="13114" y="11366"/>
                </a:lnTo>
                <a:lnTo>
                  <a:pt x="14340" y="0"/>
                </a:lnTo>
                <a:lnTo>
                  <a:pt x="14162" y="0"/>
                </a:lnTo>
                <a:close/>
                <a:moveTo>
                  <a:pt x="14454" y="0"/>
                </a:moveTo>
                <a:lnTo>
                  <a:pt x="13229" y="11366"/>
                </a:lnTo>
                <a:lnTo>
                  <a:pt x="13406" y="11366"/>
                </a:lnTo>
                <a:lnTo>
                  <a:pt x="14632" y="0"/>
                </a:lnTo>
                <a:lnTo>
                  <a:pt x="14454" y="0"/>
                </a:lnTo>
                <a:close/>
                <a:moveTo>
                  <a:pt x="14747" y="0"/>
                </a:moveTo>
                <a:lnTo>
                  <a:pt x="13522" y="11366"/>
                </a:lnTo>
                <a:lnTo>
                  <a:pt x="13699" y="11366"/>
                </a:lnTo>
                <a:lnTo>
                  <a:pt x="14924" y="0"/>
                </a:lnTo>
                <a:lnTo>
                  <a:pt x="14747" y="0"/>
                </a:lnTo>
                <a:close/>
                <a:moveTo>
                  <a:pt x="15039" y="0"/>
                </a:moveTo>
                <a:lnTo>
                  <a:pt x="13814" y="11366"/>
                </a:lnTo>
                <a:lnTo>
                  <a:pt x="13992" y="11366"/>
                </a:lnTo>
                <a:lnTo>
                  <a:pt x="15217" y="0"/>
                </a:lnTo>
                <a:lnTo>
                  <a:pt x="15039" y="0"/>
                </a:lnTo>
                <a:close/>
                <a:moveTo>
                  <a:pt x="15331" y="0"/>
                </a:moveTo>
                <a:lnTo>
                  <a:pt x="14106" y="11366"/>
                </a:lnTo>
                <a:lnTo>
                  <a:pt x="14284" y="11366"/>
                </a:lnTo>
                <a:lnTo>
                  <a:pt x="15509" y="0"/>
                </a:lnTo>
                <a:lnTo>
                  <a:pt x="15331" y="0"/>
                </a:lnTo>
                <a:close/>
                <a:moveTo>
                  <a:pt x="15624" y="0"/>
                </a:moveTo>
                <a:lnTo>
                  <a:pt x="14399" y="11366"/>
                </a:lnTo>
                <a:lnTo>
                  <a:pt x="14576" y="11366"/>
                </a:lnTo>
                <a:lnTo>
                  <a:pt x="15801" y="0"/>
                </a:lnTo>
                <a:lnTo>
                  <a:pt x="15624" y="0"/>
                </a:lnTo>
                <a:close/>
                <a:moveTo>
                  <a:pt x="15916" y="0"/>
                </a:moveTo>
                <a:lnTo>
                  <a:pt x="14691" y="11366"/>
                </a:lnTo>
                <a:lnTo>
                  <a:pt x="14869" y="11366"/>
                </a:lnTo>
                <a:lnTo>
                  <a:pt x="16094" y="0"/>
                </a:lnTo>
                <a:lnTo>
                  <a:pt x="15916" y="0"/>
                </a:lnTo>
                <a:close/>
                <a:moveTo>
                  <a:pt x="16208" y="0"/>
                </a:moveTo>
                <a:lnTo>
                  <a:pt x="14983" y="11366"/>
                </a:lnTo>
                <a:lnTo>
                  <a:pt x="15161" y="11366"/>
                </a:lnTo>
                <a:lnTo>
                  <a:pt x="16387" y="0"/>
                </a:lnTo>
                <a:lnTo>
                  <a:pt x="16208" y="0"/>
                </a:lnTo>
                <a:close/>
                <a:moveTo>
                  <a:pt x="16501" y="0"/>
                </a:moveTo>
                <a:lnTo>
                  <a:pt x="15197" y="12103"/>
                </a:lnTo>
                <a:lnTo>
                  <a:pt x="15197" y="13746"/>
                </a:lnTo>
                <a:lnTo>
                  <a:pt x="16678" y="0"/>
                </a:lnTo>
                <a:lnTo>
                  <a:pt x="16501" y="0"/>
                </a:lnTo>
                <a:close/>
                <a:moveTo>
                  <a:pt x="16794" y="0"/>
                </a:moveTo>
                <a:lnTo>
                  <a:pt x="15197" y="14815"/>
                </a:lnTo>
                <a:lnTo>
                  <a:pt x="15197" y="16462"/>
                </a:lnTo>
                <a:lnTo>
                  <a:pt x="16971" y="0"/>
                </a:lnTo>
                <a:lnTo>
                  <a:pt x="16794" y="0"/>
                </a:lnTo>
                <a:close/>
                <a:moveTo>
                  <a:pt x="17086" y="0"/>
                </a:moveTo>
                <a:lnTo>
                  <a:pt x="15197" y="17525"/>
                </a:lnTo>
                <a:lnTo>
                  <a:pt x="15197" y="19178"/>
                </a:lnTo>
                <a:lnTo>
                  <a:pt x="17264" y="0"/>
                </a:lnTo>
                <a:lnTo>
                  <a:pt x="17086" y="0"/>
                </a:lnTo>
                <a:close/>
                <a:moveTo>
                  <a:pt x="17379" y="0"/>
                </a:moveTo>
                <a:lnTo>
                  <a:pt x="15197" y="20240"/>
                </a:lnTo>
                <a:lnTo>
                  <a:pt x="15197" y="21600"/>
                </a:lnTo>
                <a:lnTo>
                  <a:pt x="15228" y="21600"/>
                </a:lnTo>
                <a:lnTo>
                  <a:pt x="17556" y="0"/>
                </a:lnTo>
                <a:lnTo>
                  <a:pt x="17379" y="0"/>
                </a:lnTo>
                <a:close/>
                <a:moveTo>
                  <a:pt x="17671" y="0"/>
                </a:moveTo>
                <a:lnTo>
                  <a:pt x="15343" y="21600"/>
                </a:lnTo>
                <a:lnTo>
                  <a:pt x="15520" y="21600"/>
                </a:lnTo>
                <a:lnTo>
                  <a:pt x="17849" y="0"/>
                </a:lnTo>
                <a:lnTo>
                  <a:pt x="17671" y="0"/>
                </a:lnTo>
                <a:close/>
                <a:moveTo>
                  <a:pt x="17963" y="0"/>
                </a:moveTo>
                <a:lnTo>
                  <a:pt x="15635" y="21600"/>
                </a:lnTo>
                <a:lnTo>
                  <a:pt x="15812" y="21600"/>
                </a:lnTo>
                <a:lnTo>
                  <a:pt x="16866" y="11825"/>
                </a:lnTo>
                <a:lnTo>
                  <a:pt x="16866" y="11366"/>
                </a:lnTo>
                <a:lnTo>
                  <a:pt x="16916" y="11366"/>
                </a:lnTo>
                <a:lnTo>
                  <a:pt x="18141" y="0"/>
                </a:lnTo>
                <a:lnTo>
                  <a:pt x="17963" y="0"/>
                </a:lnTo>
                <a:close/>
                <a:moveTo>
                  <a:pt x="18255" y="0"/>
                </a:moveTo>
                <a:lnTo>
                  <a:pt x="17030" y="11366"/>
                </a:lnTo>
                <a:lnTo>
                  <a:pt x="17208" y="11366"/>
                </a:lnTo>
                <a:lnTo>
                  <a:pt x="18433" y="0"/>
                </a:lnTo>
                <a:lnTo>
                  <a:pt x="18255" y="0"/>
                </a:lnTo>
                <a:close/>
                <a:moveTo>
                  <a:pt x="18548" y="0"/>
                </a:moveTo>
                <a:lnTo>
                  <a:pt x="17323" y="11366"/>
                </a:lnTo>
                <a:lnTo>
                  <a:pt x="17500" y="11366"/>
                </a:lnTo>
                <a:lnTo>
                  <a:pt x="18726" y="0"/>
                </a:lnTo>
                <a:lnTo>
                  <a:pt x="18548" y="0"/>
                </a:lnTo>
                <a:close/>
                <a:moveTo>
                  <a:pt x="18840" y="0"/>
                </a:moveTo>
                <a:lnTo>
                  <a:pt x="17615" y="11366"/>
                </a:lnTo>
                <a:lnTo>
                  <a:pt x="17793" y="11366"/>
                </a:lnTo>
                <a:lnTo>
                  <a:pt x="19018" y="0"/>
                </a:lnTo>
                <a:lnTo>
                  <a:pt x="18840" y="0"/>
                </a:lnTo>
                <a:close/>
                <a:moveTo>
                  <a:pt x="19133" y="0"/>
                </a:moveTo>
                <a:lnTo>
                  <a:pt x="17908" y="11366"/>
                </a:lnTo>
                <a:lnTo>
                  <a:pt x="18085" y="11366"/>
                </a:lnTo>
                <a:lnTo>
                  <a:pt x="19310" y="0"/>
                </a:lnTo>
                <a:lnTo>
                  <a:pt x="19133" y="0"/>
                </a:lnTo>
                <a:close/>
                <a:moveTo>
                  <a:pt x="19426" y="0"/>
                </a:moveTo>
                <a:lnTo>
                  <a:pt x="18200" y="11366"/>
                </a:lnTo>
                <a:lnTo>
                  <a:pt x="18378" y="11366"/>
                </a:lnTo>
                <a:lnTo>
                  <a:pt x="19603" y="0"/>
                </a:lnTo>
                <a:lnTo>
                  <a:pt x="19426" y="0"/>
                </a:lnTo>
                <a:close/>
                <a:moveTo>
                  <a:pt x="19718" y="0"/>
                </a:moveTo>
                <a:lnTo>
                  <a:pt x="18492" y="11366"/>
                </a:lnTo>
                <a:lnTo>
                  <a:pt x="18670" y="11366"/>
                </a:lnTo>
                <a:lnTo>
                  <a:pt x="19896" y="0"/>
                </a:lnTo>
                <a:lnTo>
                  <a:pt x="19718" y="0"/>
                </a:lnTo>
                <a:close/>
                <a:moveTo>
                  <a:pt x="20011" y="0"/>
                </a:moveTo>
                <a:lnTo>
                  <a:pt x="18785" y="11366"/>
                </a:lnTo>
                <a:lnTo>
                  <a:pt x="18963" y="11366"/>
                </a:lnTo>
                <a:lnTo>
                  <a:pt x="20188" y="0"/>
                </a:lnTo>
                <a:lnTo>
                  <a:pt x="20011" y="0"/>
                </a:lnTo>
                <a:close/>
                <a:moveTo>
                  <a:pt x="20303" y="0"/>
                </a:moveTo>
                <a:lnTo>
                  <a:pt x="19078" y="11366"/>
                </a:lnTo>
                <a:lnTo>
                  <a:pt x="19255" y="11366"/>
                </a:lnTo>
                <a:lnTo>
                  <a:pt x="20481" y="0"/>
                </a:lnTo>
                <a:lnTo>
                  <a:pt x="20303" y="0"/>
                </a:lnTo>
                <a:close/>
                <a:moveTo>
                  <a:pt x="20595" y="0"/>
                </a:moveTo>
                <a:lnTo>
                  <a:pt x="19370" y="11366"/>
                </a:lnTo>
                <a:lnTo>
                  <a:pt x="19548" y="11366"/>
                </a:lnTo>
                <a:lnTo>
                  <a:pt x="20773" y="0"/>
                </a:lnTo>
                <a:lnTo>
                  <a:pt x="20595" y="0"/>
                </a:lnTo>
                <a:close/>
                <a:moveTo>
                  <a:pt x="20888" y="0"/>
                </a:moveTo>
                <a:lnTo>
                  <a:pt x="19663" y="11366"/>
                </a:lnTo>
                <a:lnTo>
                  <a:pt x="19840" y="11366"/>
                </a:lnTo>
                <a:lnTo>
                  <a:pt x="21065" y="0"/>
                </a:lnTo>
                <a:lnTo>
                  <a:pt x="20888" y="0"/>
                </a:lnTo>
                <a:close/>
                <a:moveTo>
                  <a:pt x="21180" y="0"/>
                </a:moveTo>
                <a:lnTo>
                  <a:pt x="19955" y="11366"/>
                </a:lnTo>
                <a:lnTo>
                  <a:pt x="20132" y="11366"/>
                </a:lnTo>
                <a:lnTo>
                  <a:pt x="21357" y="0"/>
                </a:lnTo>
                <a:lnTo>
                  <a:pt x="21180" y="0"/>
                </a:lnTo>
                <a:close/>
                <a:moveTo>
                  <a:pt x="21473" y="0"/>
                </a:moveTo>
                <a:lnTo>
                  <a:pt x="20248" y="11366"/>
                </a:lnTo>
                <a:lnTo>
                  <a:pt x="20425" y="11366"/>
                </a:lnTo>
                <a:lnTo>
                  <a:pt x="21600" y="466"/>
                </a:lnTo>
                <a:lnTo>
                  <a:pt x="21600" y="0"/>
                </a:lnTo>
                <a:lnTo>
                  <a:pt x="21473" y="0"/>
                </a:lnTo>
                <a:close/>
                <a:moveTo>
                  <a:pt x="21600" y="1529"/>
                </a:moveTo>
                <a:lnTo>
                  <a:pt x="20428" y="12399"/>
                </a:lnTo>
                <a:lnTo>
                  <a:pt x="20428" y="14042"/>
                </a:lnTo>
                <a:lnTo>
                  <a:pt x="21600" y="3172"/>
                </a:lnTo>
                <a:lnTo>
                  <a:pt x="21600" y="1529"/>
                </a:lnTo>
                <a:close/>
                <a:moveTo>
                  <a:pt x="21600" y="4242"/>
                </a:moveTo>
                <a:lnTo>
                  <a:pt x="20428" y="15112"/>
                </a:lnTo>
                <a:lnTo>
                  <a:pt x="20428" y="16758"/>
                </a:lnTo>
                <a:lnTo>
                  <a:pt x="21600" y="5888"/>
                </a:lnTo>
                <a:lnTo>
                  <a:pt x="21600" y="4242"/>
                </a:lnTo>
                <a:close/>
                <a:moveTo>
                  <a:pt x="21600" y="6951"/>
                </a:moveTo>
                <a:lnTo>
                  <a:pt x="20428" y="17821"/>
                </a:lnTo>
                <a:lnTo>
                  <a:pt x="20428" y="19474"/>
                </a:lnTo>
                <a:lnTo>
                  <a:pt x="21600" y="8604"/>
                </a:lnTo>
                <a:lnTo>
                  <a:pt x="21600" y="6951"/>
                </a:lnTo>
                <a:close/>
                <a:moveTo>
                  <a:pt x="21600" y="9667"/>
                </a:moveTo>
                <a:lnTo>
                  <a:pt x="20428" y="20537"/>
                </a:lnTo>
                <a:lnTo>
                  <a:pt x="20428" y="21600"/>
                </a:lnTo>
                <a:lnTo>
                  <a:pt x="20491" y="21600"/>
                </a:lnTo>
                <a:lnTo>
                  <a:pt x="21600" y="11314"/>
                </a:lnTo>
                <a:lnTo>
                  <a:pt x="21600" y="9667"/>
                </a:lnTo>
                <a:close/>
                <a:moveTo>
                  <a:pt x="1172" y="11998"/>
                </a:moveTo>
                <a:lnTo>
                  <a:pt x="136" y="21600"/>
                </a:lnTo>
                <a:lnTo>
                  <a:pt x="314" y="21600"/>
                </a:lnTo>
                <a:lnTo>
                  <a:pt x="1172" y="13641"/>
                </a:lnTo>
                <a:lnTo>
                  <a:pt x="1172" y="11998"/>
                </a:lnTo>
                <a:close/>
                <a:moveTo>
                  <a:pt x="6403" y="12292"/>
                </a:moveTo>
                <a:lnTo>
                  <a:pt x="5400" y="21600"/>
                </a:lnTo>
                <a:lnTo>
                  <a:pt x="5577" y="21600"/>
                </a:lnTo>
                <a:lnTo>
                  <a:pt x="6403" y="13938"/>
                </a:lnTo>
                <a:lnTo>
                  <a:pt x="6403" y="12292"/>
                </a:lnTo>
                <a:close/>
                <a:moveTo>
                  <a:pt x="21600" y="12383"/>
                </a:moveTo>
                <a:lnTo>
                  <a:pt x="20606" y="21600"/>
                </a:lnTo>
                <a:lnTo>
                  <a:pt x="20784" y="21600"/>
                </a:lnTo>
                <a:lnTo>
                  <a:pt x="21600" y="14029"/>
                </a:lnTo>
                <a:lnTo>
                  <a:pt x="21600" y="12383"/>
                </a:lnTo>
                <a:close/>
                <a:moveTo>
                  <a:pt x="11635" y="12592"/>
                </a:moveTo>
                <a:lnTo>
                  <a:pt x="10664" y="21600"/>
                </a:lnTo>
                <a:lnTo>
                  <a:pt x="10840" y="21600"/>
                </a:lnTo>
                <a:lnTo>
                  <a:pt x="11635" y="14235"/>
                </a:lnTo>
                <a:lnTo>
                  <a:pt x="11635" y="12592"/>
                </a:lnTo>
                <a:close/>
                <a:moveTo>
                  <a:pt x="16866" y="12885"/>
                </a:moveTo>
                <a:lnTo>
                  <a:pt x="15927" y="21600"/>
                </a:lnTo>
                <a:lnTo>
                  <a:pt x="16104" y="21600"/>
                </a:lnTo>
                <a:lnTo>
                  <a:pt x="16866" y="14532"/>
                </a:lnTo>
                <a:lnTo>
                  <a:pt x="16866" y="12885"/>
                </a:lnTo>
                <a:close/>
                <a:moveTo>
                  <a:pt x="1172" y="14704"/>
                </a:moveTo>
                <a:lnTo>
                  <a:pt x="429" y="21600"/>
                </a:lnTo>
                <a:lnTo>
                  <a:pt x="606" y="21600"/>
                </a:lnTo>
                <a:lnTo>
                  <a:pt x="1172" y="16351"/>
                </a:lnTo>
                <a:lnTo>
                  <a:pt x="1172" y="14704"/>
                </a:lnTo>
                <a:close/>
                <a:moveTo>
                  <a:pt x="6403" y="15001"/>
                </a:moveTo>
                <a:lnTo>
                  <a:pt x="5692" y="21600"/>
                </a:lnTo>
                <a:lnTo>
                  <a:pt x="5870" y="21600"/>
                </a:lnTo>
                <a:lnTo>
                  <a:pt x="6403" y="16654"/>
                </a:lnTo>
                <a:lnTo>
                  <a:pt x="6403" y="15001"/>
                </a:lnTo>
                <a:close/>
                <a:moveTo>
                  <a:pt x="21600" y="15092"/>
                </a:moveTo>
                <a:lnTo>
                  <a:pt x="20898" y="21600"/>
                </a:lnTo>
                <a:lnTo>
                  <a:pt x="21077" y="21600"/>
                </a:lnTo>
                <a:lnTo>
                  <a:pt x="21600" y="16745"/>
                </a:lnTo>
                <a:lnTo>
                  <a:pt x="21600" y="15092"/>
                </a:lnTo>
                <a:close/>
                <a:moveTo>
                  <a:pt x="11635" y="15307"/>
                </a:moveTo>
                <a:lnTo>
                  <a:pt x="10956" y="21600"/>
                </a:lnTo>
                <a:lnTo>
                  <a:pt x="11133" y="21600"/>
                </a:lnTo>
                <a:lnTo>
                  <a:pt x="11635" y="16951"/>
                </a:lnTo>
                <a:lnTo>
                  <a:pt x="11635" y="15307"/>
                </a:lnTo>
                <a:close/>
                <a:moveTo>
                  <a:pt x="16866" y="15601"/>
                </a:moveTo>
                <a:lnTo>
                  <a:pt x="16219" y="21600"/>
                </a:lnTo>
                <a:lnTo>
                  <a:pt x="16397" y="21600"/>
                </a:lnTo>
                <a:lnTo>
                  <a:pt x="16866" y="17247"/>
                </a:lnTo>
                <a:lnTo>
                  <a:pt x="16866" y="15601"/>
                </a:lnTo>
                <a:close/>
                <a:moveTo>
                  <a:pt x="1172" y="17420"/>
                </a:moveTo>
                <a:lnTo>
                  <a:pt x="721" y="21600"/>
                </a:lnTo>
                <a:lnTo>
                  <a:pt x="899" y="21600"/>
                </a:lnTo>
                <a:lnTo>
                  <a:pt x="1172" y="19067"/>
                </a:lnTo>
                <a:lnTo>
                  <a:pt x="1172" y="17420"/>
                </a:lnTo>
                <a:close/>
                <a:moveTo>
                  <a:pt x="6403" y="17717"/>
                </a:moveTo>
                <a:lnTo>
                  <a:pt x="5985" y="21600"/>
                </a:lnTo>
                <a:lnTo>
                  <a:pt x="6162" y="21600"/>
                </a:lnTo>
                <a:lnTo>
                  <a:pt x="6403" y="19360"/>
                </a:lnTo>
                <a:lnTo>
                  <a:pt x="6403" y="17717"/>
                </a:lnTo>
                <a:close/>
                <a:moveTo>
                  <a:pt x="21600" y="17808"/>
                </a:moveTo>
                <a:lnTo>
                  <a:pt x="21191" y="21600"/>
                </a:lnTo>
                <a:lnTo>
                  <a:pt x="21368" y="21600"/>
                </a:lnTo>
                <a:lnTo>
                  <a:pt x="21600" y="19451"/>
                </a:lnTo>
                <a:lnTo>
                  <a:pt x="21600" y="17808"/>
                </a:lnTo>
                <a:close/>
                <a:moveTo>
                  <a:pt x="11635" y="18014"/>
                </a:moveTo>
                <a:lnTo>
                  <a:pt x="11248" y="21600"/>
                </a:lnTo>
                <a:lnTo>
                  <a:pt x="11426" y="21600"/>
                </a:lnTo>
                <a:lnTo>
                  <a:pt x="11635" y="19663"/>
                </a:lnTo>
                <a:lnTo>
                  <a:pt x="11635" y="18014"/>
                </a:lnTo>
                <a:close/>
                <a:moveTo>
                  <a:pt x="16866" y="18310"/>
                </a:moveTo>
                <a:lnTo>
                  <a:pt x="16511" y="21600"/>
                </a:lnTo>
                <a:lnTo>
                  <a:pt x="16690" y="21600"/>
                </a:lnTo>
                <a:lnTo>
                  <a:pt x="16866" y="19963"/>
                </a:lnTo>
                <a:lnTo>
                  <a:pt x="16866" y="18310"/>
                </a:lnTo>
                <a:close/>
                <a:moveTo>
                  <a:pt x="1172" y="20130"/>
                </a:moveTo>
                <a:lnTo>
                  <a:pt x="1013" y="21600"/>
                </a:lnTo>
                <a:lnTo>
                  <a:pt x="1172" y="21600"/>
                </a:lnTo>
                <a:lnTo>
                  <a:pt x="1172" y="20130"/>
                </a:lnTo>
                <a:close/>
                <a:moveTo>
                  <a:pt x="6403" y="20430"/>
                </a:moveTo>
                <a:lnTo>
                  <a:pt x="6277" y="21600"/>
                </a:lnTo>
                <a:lnTo>
                  <a:pt x="6403" y="21600"/>
                </a:lnTo>
                <a:lnTo>
                  <a:pt x="6403" y="20430"/>
                </a:lnTo>
                <a:close/>
                <a:moveTo>
                  <a:pt x="21600" y="20514"/>
                </a:moveTo>
                <a:lnTo>
                  <a:pt x="21483" y="21600"/>
                </a:lnTo>
                <a:lnTo>
                  <a:pt x="21600" y="21600"/>
                </a:lnTo>
                <a:lnTo>
                  <a:pt x="21600" y="20514"/>
                </a:lnTo>
                <a:close/>
                <a:moveTo>
                  <a:pt x="11635" y="20729"/>
                </a:moveTo>
                <a:lnTo>
                  <a:pt x="11541" y="21600"/>
                </a:lnTo>
                <a:lnTo>
                  <a:pt x="11635" y="21600"/>
                </a:lnTo>
                <a:lnTo>
                  <a:pt x="11635" y="20729"/>
                </a:lnTo>
                <a:close/>
                <a:moveTo>
                  <a:pt x="16866" y="21026"/>
                </a:moveTo>
                <a:lnTo>
                  <a:pt x="16804" y="21600"/>
                </a:lnTo>
                <a:lnTo>
                  <a:pt x="16866" y="21600"/>
                </a:lnTo>
                <a:lnTo>
                  <a:pt x="16866" y="21026"/>
                </a:lnTo>
                <a:close/>
              </a:path>
            </a:pathLst>
          </a:custGeom>
          <a:solidFill>
            <a:srgbClr val="F1F1F1"/>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77" name="Square"/>
          <p:cNvSpPr>
            <a:spLocks noGrp="1"/>
          </p:cNvSpPr>
          <p:nvPr>
            <p:ph type="body" sz="quarter" idx="19"/>
          </p:nvPr>
        </p:nvSpPr>
        <p:spPr>
          <a:xfrm>
            <a:off x="11156950" y="0"/>
            <a:ext cx="1035050" cy="1035051"/>
          </a:xfrm>
          <a:prstGeom prst="rect">
            <a:avLst/>
          </a:prstGeom>
          <a:solidFill>
            <a:srgbClr val="454546"/>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78" name="SQUARE"/>
          <p:cNvSpPr txBox="1">
            <a:spLocks noGrp="1"/>
          </p:cNvSpPr>
          <p:nvPr>
            <p:ph type="body" sz="quarter" idx="20"/>
          </p:nvPr>
        </p:nvSpPr>
        <p:spPr>
          <a:xfrm>
            <a:off x="635000" y="314325"/>
            <a:ext cx="5461001" cy="268279"/>
          </a:xfrm>
          <a:prstGeom prst="rect">
            <a:avLst/>
          </a:prstGeom>
        </p:spPr>
        <p:txBody>
          <a:bodyPr>
            <a:spAutoFit/>
          </a:bodyPr>
          <a:lstStyle>
            <a:lvl1pPr>
              <a:lnSpc>
                <a:spcPct val="125000"/>
              </a:lnSpc>
              <a:defRPr sz="1000" spc="250">
                <a:latin typeface="Montserrat Bold"/>
                <a:ea typeface="Montserrat Bold"/>
                <a:cs typeface="Montserrat Bold"/>
                <a:sym typeface="Montserrat Bold"/>
              </a:defRPr>
            </a:lvl1pPr>
          </a:lstStyle>
          <a:p>
            <a:r>
              <a:t>SQUARE</a:t>
            </a:r>
          </a:p>
        </p:txBody>
      </p:sp>
      <p:sp>
        <p:nvSpPr>
          <p:cNvPr id="579" name="Square"/>
          <p:cNvSpPr>
            <a:spLocks noGrp="1"/>
          </p:cNvSpPr>
          <p:nvPr>
            <p:ph type="body" sz="quarter" idx="21"/>
          </p:nvPr>
        </p:nvSpPr>
        <p:spPr>
          <a:xfrm>
            <a:off x="1434177" y="6354327"/>
            <a:ext cx="203201" cy="203201"/>
          </a:xfrm>
          <a:prstGeom prst="rect">
            <a:avLst/>
          </a:prstGeom>
          <a:solidFill>
            <a:srgbClr val="454546"/>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80" name="Square"/>
          <p:cNvSpPr>
            <a:spLocks noGrp="1"/>
          </p:cNvSpPr>
          <p:nvPr>
            <p:ph type="body" sz="quarter" idx="22"/>
          </p:nvPr>
        </p:nvSpPr>
        <p:spPr>
          <a:xfrm>
            <a:off x="635000" y="6354327"/>
            <a:ext cx="203201" cy="203201"/>
          </a:xfrm>
          <a:prstGeom prst="rect">
            <a:avLst/>
          </a:prstGeom>
          <a:solidFill>
            <a:srgbClr val="454546">
              <a:alpha val="25000"/>
            </a:srgbClr>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81" name="Square"/>
          <p:cNvSpPr>
            <a:spLocks noGrp="1"/>
          </p:cNvSpPr>
          <p:nvPr>
            <p:ph type="body" sz="quarter" idx="23"/>
          </p:nvPr>
        </p:nvSpPr>
        <p:spPr>
          <a:xfrm>
            <a:off x="1035050" y="6354327"/>
            <a:ext cx="203201" cy="203201"/>
          </a:xfrm>
          <a:prstGeom prst="rect">
            <a:avLst/>
          </a:prstGeom>
          <a:solidFill>
            <a:srgbClr val="454546">
              <a:alpha val="50000"/>
            </a:srgbClr>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82" name="Slide Number"/>
          <p:cNvSpPr txBox="1">
            <a:spLocks noGrp="1"/>
          </p:cNvSpPr>
          <p:nvPr>
            <p:ph type="sldNum" sz="quarter" idx="2"/>
          </p:nvPr>
        </p:nvSpPr>
        <p:spPr>
          <a:xfrm>
            <a:off x="11202322" y="415925"/>
            <a:ext cx="709356" cy="361950"/>
          </a:xfrm>
          <a:prstGeom prst="rect">
            <a:avLst/>
          </a:prstGeom>
        </p:spPr>
        <p:txBody>
          <a:bodyPr wrap="square"/>
          <a:lstStyle/>
          <a:p>
            <a:fld id="{86CB4B4D-7CA3-9044-876B-883B54F8677D}" type="slidenum">
              <a:t>‹#›</a:t>
            </a:fld>
            <a:endParaRPr/>
          </a:p>
        </p:txBody>
      </p:sp>
      <p:sp>
        <p:nvSpPr>
          <p:cNvPr id="583" name="presentation template"/>
          <p:cNvSpPr txBox="1">
            <a:spLocks noGrp="1"/>
          </p:cNvSpPr>
          <p:nvPr>
            <p:ph type="body" sz="quarter" idx="24"/>
          </p:nvPr>
        </p:nvSpPr>
        <p:spPr>
          <a:xfrm>
            <a:off x="6096000" y="6289249"/>
            <a:ext cx="5461000" cy="268279"/>
          </a:xfrm>
          <a:prstGeom prst="rect">
            <a:avLst/>
          </a:prstGeom>
        </p:spPr>
        <p:txBody>
          <a:bodyPr anchor="b">
            <a:spAutoFit/>
          </a:bodyPr>
          <a:lstStyle>
            <a:lvl1pPr algn="r">
              <a:lnSpc>
                <a:spcPct val="125000"/>
              </a:lnSpc>
              <a:defRPr sz="1000" spc="250">
                <a:latin typeface="Montserrat Bold"/>
                <a:ea typeface="Montserrat Bold"/>
                <a:cs typeface="Montserrat Bold"/>
                <a:sym typeface="Montserrat Bold"/>
              </a:defRPr>
            </a:lvl1pPr>
          </a:lstStyle>
          <a:p>
            <a:r>
              <a:t>presentation template</a:t>
            </a:r>
          </a:p>
        </p:txBody>
      </p:sp>
    </p:spTree>
    <p:extLst>
      <p:ext uri="{BB962C8B-B14F-4D97-AF65-F5344CB8AC3E}">
        <p14:creationId xmlns:p14="http://schemas.microsoft.com/office/powerpoint/2010/main" val="3011329259"/>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lideAdd2">
    <p:spTree>
      <p:nvGrpSpPr>
        <p:cNvPr id="1" name=""/>
        <p:cNvGrpSpPr/>
        <p:nvPr/>
      </p:nvGrpSpPr>
      <p:grpSpPr>
        <a:xfrm>
          <a:off x="0" y="0"/>
          <a:ext cx="0" cy="0"/>
          <a:chOff x="0" y="0"/>
          <a:chExt cx="0" cy="0"/>
        </a:xfrm>
      </p:grpSpPr>
      <p:sp>
        <p:nvSpPr>
          <p:cNvPr id="5" name="PpHolder3">
            <a:extLst>
              <a:ext uri="{FF2B5EF4-FFF2-40B4-BE49-F238E27FC236}">
                <a16:creationId xmlns:a16="http://schemas.microsoft.com/office/drawing/2014/main" id="{EF4BDABE-642B-4391-B25C-F0B18559F36B}"/>
              </a:ext>
            </a:extLst>
          </p:cNvPr>
          <p:cNvSpPr>
            <a:spLocks noGrp="1"/>
          </p:cNvSpPr>
          <p:nvPr>
            <p:ph type="pic" sz="quarter" idx="10"/>
          </p:nvPr>
        </p:nvSpPr>
        <p:spPr>
          <a:xfrm>
            <a:off x="928846" y="1295400"/>
            <a:ext cx="4866164" cy="4267200"/>
          </a:xfrm>
          <a:custGeom>
            <a:avLst/>
            <a:gdLst>
              <a:gd name="connsiteX0" fmla="*/ 0 w 4866164"/>
              <a:gd name="connsiteY0" fmla="*/ 0 h 4267200"/>
              <a:gd name="connsiteX1" fmla="*/ 4866164 w 4866164"/>
              <a:gd name="connsiteY1" fmla="*/ 0 h 4267200"/>
              <a:gd name="connsiteX2" fmla="*/ 4866164 w 4866164"/>
              <a:gd name="connsiteY2" fmla="*/ 4267200 h 4267200"/>
              <a:gd name="connsiteX3" fmla="*/ 0 w 4866164"/>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4866164" h="4267200">
                <a:moveTo>
                  <a:pt x="0" y="0"/>
                </a:moveTo>
                <a:lnTo>
                  <a:pt x="4866164" y="0"/>
                </a:lnTo>
                <a:lnTo>
                  <a:pt x="4866164" y="4267200"/>
                </a:lnTo>
                <a:lnTo>
                  <a:pt x="0" y="42672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US" sz="600">
                <a:solidFill>
                  <a:schemeClr val="lt1">
                    <a:alpha val="0"/>
                  </a:schemeClr>
                </a:solidFill>
              </a:defRPr>
            </a:lvl1pPr>
          </a:lstStyle>
          <a:p>
            <a:pPr marL="0" lvl="0" algn="ctr" defTabSz="457200"/>
            <a:endParaRPr lang="en-US"/>
          </a:p>
        </p:txBody>
      </p:sp>
      <p:sp>
        <p:nvSpPr>
          <p:cNvPr id="7" name="Title 6">
            <a:extLst>
              <a:ext uri="{FF2B5EF4-FFF2-40B4-BE49-F238E27FC236}">
                <a16:creationId xmlns:a16="http://schemas.microsoft.com/office/drawing/2014/main" id="{29EAEBBC-5A3E-47F9-BA21-EDDBD5CD6F87}"/>
              </a:ext>
            </a:extLst>
          </p:cNvPr>
          <p:cNvSpPr>
            <a:spLocks noGrp="1"/>
          </p:cNvSpPr>
          <p:nvPr>
            <p:ph type="title" hasCustomPrompt="1"/>
          </p:nvPr>
        </p:nvSpPr>
        <p:spPr>
          <a:xfrm>
            <a:off x="6711057" y="1565645"/>
            <a:ext cx="7385943" cy="1325563"/>
          </a:xfrm>
          <a:prstGeom prst="rect">
            <a:avLst/>
          </a:prstGeom>
        </p:spPr>
        <p:txBody>
          <a:bodyPr anchor="ctr"/>
          <a:lstStyle>
            <a:lvl1pPr>
              <a:defRPr/>
            </a:lvl1pPr>
          </a:lstStyle>
          <a:p>
            <a:r>
              <a:rPr lang="en-US" dirty="0"/>
              <a:t>Insert Title Here</a:t>
            </a:r>
          </a:p>
        </p:txBody>
      </p:sp>
    </p:spTree>
    <p:extLst>
      <p:ext uri="{BB962C8B-B14F-4D97-AF65-F5344CB8AC3E}">
        <p14:creationId xmlns:p14="http://schemas.microsoft.com/office/powerpoint/2010/main" val="3992120107"/>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 y="0"/>
            <a:ext cx="4145279" cy="6858000"/>
          </a:xfrm>
          <a:prstGeom prst="rect">
            <a:avLst/>
          </a:prstGeom>
          <a:solidFill>
            <a:schemeClr val="lt1"/>
          </a:solidFill>
          <a:ln>
            <a:noFill/>
          </a:ln>
        </p:spPr>
      </p:sp>
    </p:spTree>
    <p:extLst>
      <p:ext uri="{BB962C8B-B14F-4D97-AF65-F5344CB8AC3E}">
        <p14:creationId xmlns:p14="http://schemas.microsoft.com/office/powerpoint/2010/main" val="2369105049"/>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Image">
    <p:spTree>
      <p:nvGrpSpPr>
        <p:cNvPr id="1" name=""/>
        <p:cNvGrpSpPr/>
        <p:nvPr/>
      </p:nvGrpSpPr>
      <p:grpSpPr>
        <a:xfrm>
          <a:off x="0" y="0"/>
          <a:ext cx="0" cy="0"/>
          <a:chOff x="0" y="0"/>
          <a:chExt cx="0" cy="0"/>
        </a:xfrm>
      </p:grpSpPr>
      <p:sp>
        <p:nvSpPr>
          <p:cNvPr id="59" name="Insert Picture Here 2018.pn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60" name="Square"/>
          <p:cNvSpPr>
            <a:spLocks noGrp="1"/>
          </p:cNvSpPr>
          <p:nvPr>
            <p:ph type="body" sz="quarter" idx="14"/>
          </p:nvPr>
        </p:nvSpPr>
        <p:spPr>
          <a:xfrm>
            <a:off x="11156950" y="0"/>
            <a:ext cx="1035050" cy="1035051"/>
          </a:xfrm>
          <a:prstGeom prst="rect">
            <a:avLst/>
          </a:prstGeom>
          <a:solidFill>
            <a:srgbClr val="454546"/>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1" name="SQUARE"/>
          <p:cNvSpPr txBox="1">
            <a:spLocks noGrp="1"/>
          </p:cNvSpPr>
          <p:nvPr>
            <p:ph type="body" sz="quarter" idx="15"/>
          </p:nvPr>
        </p:nvSpPr>
        <p:spPr>
          <a:xfrm>
            <a:off x="635000" y="314325"/>
            <a:ext cx="5461001" cy="268279"/>
          </a:xfrm>
          <a:prstGeom prst="rect">
            <a:avLst/>
          </a:prstGeom>
        </p:spPr>
        <p:txBody>
          <a:bodyPr>
            <a:spAutoFit/>
          </a:bodyPr>
          <a:lstStyle>
            <a:lvl1pPr>
              <a:lnSpc>
                <a:spcPct val="125000"/>
              </a:lnSpc>
              <a:defRPr sz="1000" spc="250">
                <a:solidFill>
                  <a:srgbClr val="FDFAFF"/>
                </a:solidFill>
                <a:latin typeface="Montserrat Bold"/>
                <a:ea typeface="Montserrat Bold"/>
                <a:cs typeface="Montserrat Bold"/>
                <a:sym typeface="Montserrat Bold"/>
              </a:defRPr>
            </a:lvl1pPr>
          </a:lstStyle>
          <a:p>
            <a:r>
              <a:t>SQUARE</a:t>
            </a:r>
          </a:p>
        </p:txBody>
      </p:sp>
      <p:sp>
        <p:nvSpPr>
          <p:cNvPr id="62" name="presentation template"/>
          <p:cNvSpPr txBox="1">
            <a:spLocks noGrp="1"/>
          </p:cNvSpPr>
          <p:nvPr>
            <p:ph type="body" sz="quarter" idx="16"/>
          </p:nvPr>
        </p:nvSpPr>
        <p:spPr>
          <a:xfrm>
            <a:off x="6096000" y="6289249"/>
            <a:ext cx="5461000" cy="268279"/>
          </a:xfrm>
          <a:prstGeom prst="rect">
            <a:avLst/>
          </a:prstGeom>
        </p:spPr>
        <p:txBody>
          <a:bodyPr anchor="b">
            <a:spAutoFit/>
          </a:bodyPr>
          <a:lstStyle>
            <a:lvl1pPr algn="r">
              <a:lnSpc>
                <a:spcPct val="125000"/>
              </a:lnSpc>
              <a:defRPr sz="1000" spc="250">
                <a:solidFill>
                  <a:srgbClr val="FDFAFF"/>
                </a:solidFill>
                <a:latin typeface="Montserrat Bold"/>
                <a:ea typeface="Montserrat Bold"/>
                <a:cs typeface="Montserrat Bold"/>
                <a:sym typeface="Montserrat Bold"/>
              </a:defRPr>
            </a:lvl1pPr>
          </a:lstStyle>
          <a:p>
            <a:r>
              <a:t>presentation template</a:t>
            </a:r>
          </a:p>
        </p:txBody>
      </p:sp>
      <p:sp>
        <p:nvSpPr>
          <p:cNvPr id="63" name="Square"/>
          <p:cNvSpPr>
            <a:spLocks noGrp="1"/>
          </p:cNvSpPr>
          <p:nvPr>
            <p:ph type="body" sz="quarter" idx="17"/>
          </p:nvPr>
        </p:nvSpPr>
        <p:spPr>
          <a:xfrm>
            <a:off x="1434177" y="6354327"/>
            <a:ext cx="203201" cy="203201"/>
          </a:xfrm>
          <a:prstGeom prst="rect">
            <a:avLst/>
          </a:prstGeom>
          <a:solidFill>
            <a:srgbClr val="FDFA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4" name="Square"/>
          <p:cNvSpPr>
            <a:spLocks noGrp="1"/>
          </p:cNvSpPr>
          <p:nvPr>
            <p:ph type="body" sz="quarter" idx="18"/>
          </p:nvPr>
        </p:nvSpPr>
        <p:spPr>
          <a:xfrm>
            <a:off x="635000" y="6354327"/>
            <a:ext cx="203201" cy="203201"/>
          </a:xfrm>
          <a:prstGeom prst="rect">
            <a:avLst/>
          </a:prstGeom>
          <a:solidFill>
            <a:srgbClr val="FDFAFF">
              <a:alpha val="25000"/>
            </a:srgbClr>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5" name="Square"/>
          <p:cNvSpPr>
            <a:spLocks noGrp="1"/>
          </p:cNvSpPr>
          <p:nvPr>
            <p:ph type="body" sz="quarter" idx="19"/>
          </p:nvPr>
        </p:nvSpPr>
        <p:spPr>
          <a:xfrm>
            <a:off x="1035050" y="6354327"/>
            <a:ext cx="203201" cy="203201"/>
          </a:xfrm>
          <a:prstGeom prst="rect">
            <a:avLst/>
          </a:prstGeom>
          <a:solidFill>
            <a:srgbClr val="FDFAFF">
              <a:alpha val="50000"/>
            </a:srgbClr>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 name="Slide Number"/>
          <p:cNvSpPr txBox="1">
            <a:spLocks noGrp="1"/>
          </p:cNvSpPr>
          <p:nvPr>
            <p:ph type="sldNum" sz="quarter" idx="2"/>
          </p:nvPr>
        </p:nvSpPr>
        <p:spPr>
          <a:xfrm>
            <a:off x="11202322" y="415925"/>
            <a:ext cx="709356" cy="361950"/>
          </a:xfrm>
          <a:prstGeom prst="rect">
            <a:avLst/>
          </a:prstGeom>
        </p:spPr>
        <p:txBody>
          <a:bodyPr wrap="square"/>
          <a:lstStyle/>
          <a:p>
            <a:fld id="{86CB4B4D-7CA3-9044-876B-883B54F8677D}" type="slidenum">
              <a:t>‹#›</a:t>
            </a:fld>
            <a:endParaRPr/>
          </a:p>
        </p:txBody>
      </p:sp>
      <p:sp>
        <p:nvSpPr>
          <p:cNvPr id="67" name="Rectangle"/>
          <p:cNvSpPr>
            <a:spLocks noGrp="1"/>
          </p:cNvSpPr>
          <p:nvPr>
            <p:ph type="body" sz="quarter" idx="20"/>
          </p:nvPr>
        </p:nvSpPr>
        <p:spPr>
          <a:xfrm>
            <a:off x="0" y="2674217"/>
            <a:ext cx="6096001" cy="1509566"/>
          </a:xfrm>
          <a:prstGeom prst="rect">
            <a:avLst/>
          </a:prstGeom>
          <a:solidFill>
            <a:srgbClr val="FFFFFF">
              <a:alpha val="75000"/>
            </a:srgbClr>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972484250"/>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Master">
    <p:spTree>
      <p:nvGrpSpPr>
        <p:cNvPr id="1" name=""/>
        <p:cNvGrpSpPr/>
        <p:nvPr/>
      </p:nvGrpSpPr>
      <p:grpSpPr>
        <a:xfrm>
          <a:off x="0" y="0"/>
          <a:ext cx="0" cy="0"/>
          <a:chOff x="0" y="0"/>
          <a:chExt cx="0" cy="0"/>
        </a:xfrm>
      </p:grpSpPr>
      <p:sp>
        <p:nvSpPr>
          <p:cNvPr id="272" name="Insert Picture Here 2018 Darker.png"/>
          <p:cNvSpPr>
            <a:spLocks noGrp="1"/>
          </p:cNvSpPr>
          <p:nvPr>
            <p:ph type="pic" sz="quarter" idx="21"/>
          </p:nvPr>
        </p:nvSpPr>
        <p:spPr>
          <a:xfrm>
            <a:off x="910004" y="2730500"/>
            <a:ext cx="2483557" cy="1397001"/>
          </a:xfrm>
          <a:prstGeom prst="rect">
            <a:avLst/>
          </a:prstGeom>
        </p:spPr>
        <p:txBody>
          <a:bodyPr lIns="91439" tIns="45719" rIns="91439" bIns="45719">
            <a:noAutofit/>
          </a:bodyPr>
          <a:lstStyle/>
          <a:p>
            <a:endParaRPr/>
          </a:p>
        </p:txBody>
      </p:sp>
      <p:sp>
        <p:nvSpPr>
          <p:cNvPr id="273" name="Insert Picture Here 2018.png"/>
          <p:cNvSpPr>
            <a:spLocks noGrp="1"/>
          </p:cNvSpPr>
          <p:nvPr>
            <p:ph type="pic" sz="quarter" idx="22"/>
          </p:nvPr>
        </p:nvSpPr>
        <p:spPr>
          <a:xfrm>
            <a:off x="3539499" y="2730500"/>
            <a:ext cx="2483557" cy="1397001"/>
          </a:xfrm>
          <a:prstGeom prst="rect">
            <a:avLst/>
          </a:prstGeom>
        </p:spPr>
        <p:txBody>
          <a:bodyPr lIns="91439" tIns="45719" rIns="91439" bIns="45719">
            <a:noAutofit/>
          </a:bodyPr>
          <a:lstStyle/>
          <a:p>
            <a:endParaRPr/>
          </a:p>
        </p:txBody>
      </p:sp>
      <p:sp>
        <p:nvSpPr>
          <p:cNvPr id="274" name="Insert Picture Here 2018 Darker.png"/>
          <p:cNvSpPr>
            <a:spLocks noGrp="1"/>
          </p:cNvSpPr>
          <p:nvPr>
            <p:ph type="pic" sz="quarter" idx="23"/>
          </p:nvPr>
        </p:nvSpPr>
        <p:spPr>
          <a:xfrm>
            <a:off x="6168995" y="2730500"/>
            <a:ext cx="2483556" cy="1397000"/>
          </a:xfrm>
          <a:prstGeom prst="rect">
            <a:avLst/>
          </a:prstGeom>
        </p:spPr>
        <p:txBody>
          <a:bodyPr lIns="91439" tIns="45719" rIns="91439" bIns="45719">
            <a:noAutofit/>
          </a:bodyPr>
          <a:lstStyle/>
          <a:p>
            <a:endParaRPr/>
          </a:p>
        </p:txBody>
      </p:sp>
      <p:sp>
        <p:nvSpPr>
          <p:cNvPr id="275" name="Insert Picture Here 2018.png"/>
          <p:cNvSpPr>
            <a:spLocks noGrp="1"/>
          </p:cNvSpPr>
          <p:nvPr>
            <p:ph type="pic" sz="quarter" idx="24"/>
          </p:nvPr>
        </p:nvSpPr>
        <p:spPr>
          <a:xfrm>
            <a:off x="8798490" y="2730500"/>
            <a:ext cx="2483556" cy="1397000"/>
          </a:xfrm>
          <a:prstGeom prst="rect">
            <a:avLst/>
          </a:prstGeom>
        </p:spPr>
        <p:txBody>
          <a:bodyPr lIns="91439" tIns="45719" rIns="91439" bIns="45719">
            <a:noAutofit/>
          </a:bodyPr>
          <a:lstStyle/>
          <a:p>
            <a:endParaRPr/>
          </a:p>
        </p:txBody>
      </p:sp>
      <p:sp>
        <p:nvSpPr>
          <p:cNvPr id="2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5497362"/>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322" name="Insert Picture Here 2018 Darker.png"/>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323" name="Shape"/>
          <p:cNvSpPr>
            <a:spLocks noGrp="1"/>
          </p:cNvSpPr>
          <p:nvPr>
            <p:ph type="body" sz="half" idx="22"/>
          </p:nvPr>
        </p:nvSpPr>
        <p:spPr>
          <a:xfrm>
            <a:off x="7303709" y="1016000"/>
            <a:ext cx="3872310" cy="482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87" y="5497"/>
                </a:moveTo>
                <a:lnTo>
                  <a:pt x="12062" y="5497"/>
                </a:lnTo>
                <a:lnTo>
                  <a:pt x="12062" y="14793"/>
                </a:lnTo>
                <a:lnTo>
                  <a:pt x="14590" y="14793"/>
                </a:lnTo>
                <a:cubicBezTo>
                  <a:pt x="14590" y="14793"/>
                  <a:pt x="14259" y="16103"/>
                  <a:pt x="14259" y="16103"/>
                </a:cubicBezTo>
                <a:lnTo>
                  <a:pt x="7436" y="16103"/>
                </a:lnTo>
                <a:lnTo>
                  <a:pt x="7766" y="14793"/>
                </a:lnTo>
                <a:lnTo>
                  <a:pt x="9982" y="14793"/>
                </a:lnTo>
                <a:lnTo>
                  <a:pt x="9982" y="6807"/>
                </a:lnTo>
                <a:lnTo>
                  <a:pt x="7358" y="6807"/>
                </a:lnTo>
                <a:lnTo>
                  <a:pt x="7687" y="5497"/>
                </a:lnTo>
                <a:close/>
              </a:path>
            </a:pathLst>
          </a:custGeom>
          <a:solidFill>
            <a:srgbClr val="EEEEEE"/>
          </a:solidFill>
        </p:spPr>
        <p:txBody>
          <a:bodyPr lIns="0" tIns="0" rIns="0" bIns="0"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24" name="Rectangle"/>
          <p:cNvSpPr>
            <a:spLocks noGrp="1"/>
          </p:cNvSpPr>
          <p:nvPr>
            <p:ph type="body" sz="half" idx="23"/>
          </p:nvPr>
        </p:nvSpPr>
        <p:spPr>
          <a:xfrm>
            <a:off x="1016000" y="1016000"/>
            <a:ext cx="6287710" cy="4826000"/>
          </a:xfrm>
          <a:prstGeom prst="rect">
            <a:avLst/>
          </a:prstGeom>
          <a:solidFill>
            <a:srgbClr val="FFFFFF"/>
          </a:solidFill>
          <a:effectLst>
            <a:outerShdw blurRad="1270000" dist="635000" dir="3600000" rotWithShape="0">
              <a:srgbClr val="000000">
                <a:alpha val="15000"/>
              </a:srgbClr>
            </a:outerShdw>
          </a:effectLst>
        </p:spPr>
        <p:txBody>
          <a:bodyPr lIns="0" tIns="0" rIns="0" bIns="0"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05782371"/>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p:cSld name="2_Blank">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solidFill>
            <a:schemeClr val="lt1"/>
          </a:solidFill>
          <a:ln>
            <a:noFill/>
          </a:ln>
        </p:spPr>
      </p:sp>
    </p:spTree>
    <p:extLst>
      <p:ext uri="{BB962C8B-B14F-4D97-AF65-F5344CB8AC3E}">
        <p14:creationId xmlns:p14="http://schemas.microsoft.com/office/powerpoint/2010/main" val="2061258432"/>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2410A7-6825-4C53-8CA5-010A7F178037}" type="slidenum">
              <a:rPr lang="en-US" smtClean="0"/>
              <a:t>‹#›</a:t>
            </a:fld>
            <a:endParaRPr lang="en-US"/>
          </a:p>
        </p:txBody>
      </p:sp>
    </p:spTree>
    <p:extLst>
      <p:ext uri="{BB962C8B-B14F-4D97-AF65-F5344CB8AC3E}">
        <p14:creationId xmlns:p14="http://schemas.microsoft.com/office/powerpoint/2010/main" val="1852970844"/>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2410A7-6825-4C53-8CA5-010A7F178037}" type="slidenum">
              <a:rPr lang="en-US" smtClean="0"/>
              <a:t>‹#›</a:t>
            </a:fld>
            <a:endParaRPr lang="en-US"/>
          </a:p>
        </p:txBody>
      </p:sp>
    </p:spTree>
    <p:extLst>
      <p:ext uri="{BB962C8B-B14F-4D97-AF65-F5344CB8AC3E}">
        <p14:creationId xmlns:p14="http://schemas.microsoft.com/office/powerpoint/2010/main" val="2412793406"/>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2410A7-6825-4C53-8CA5-010A7F178037}" type="slidenum">
              <a:rPr lang="en-US" smtClean="0"/>
              <a:t>‹#›</a:t>
            </a:fld>
            <a:endParaRPr lang="en-US"/>
          </a:p>
        </p:txBody>
      </p:sp>
    </p:spTree>
    <p:extLst>
      <p:ext uri="{BB962C8B-B14F-4D97-AF65-F5344CB8AC3E}">
        <p14:creationId xmlns:p14="http://schemas.microsoft.com/office/powerpoint/2010/main" val="1906009583"/>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410A7-6825-4C53-8CA5-010A7F178037}" type="slidenum">
              <a:rPr lang="en-US" smtClean="0"/>
              <a:t>‹#›</a:t>
            </a:fld>
            <a:endParaRPr lang="en-US"/>
          </a:p>
        </p:txBody>
      </p:sp>
    </p:spTree>
    <p:extLst>
      <p:ext uri="{BB962C8B-B14F-4D97-AF65-F5344CB8AC3E}">
        <p14:creationId xmlns:p14="http://schemas.microsoft.com/office/powerpoint/2010/main" val="2832858569"/>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410A7-6825-4C53-8CA5-010A7F178037}" type="slidenum">
              <a:rPr lang="en-US" smtClean="0"/>
              <a:t>‹#›</a:t>
            </a:fld>
            <a:endParaRPr lang="en-US"/>
          </a:p>
        </p:txBody>
      </p:sp>
    </p:spTree>
    <p:extLst>
      <p:ext uri="{BB962C8B-B14F-4D97-AF65-F5344CB8AC3E}">
        <p14:creationId xmlns:p14="http://schemas.microsoft.com/office/powerpoint/2010/main" val="25724672"/>
      </p:ext>
    </p:extLst>
  </p:cSld>
  <p:clrMapOvr>
    <a:masterClrMapping/>
  </p:clrMapOvr>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43880"/>
            <a:ext cx="10515600" cy="4754880"/>
          </a:xfrm>
          <a:prstGeom prst="rect">
            <a:avLst/>
          </a:prstGeom>
        </p:spPr>
        <p:txBody>
          <a:bodyPr vert="horz" lIns="91440" tIns="45720" rIns="91440" bIns="45720" rtlCol="0">
            <a:normAutofit/>
          </a:bodyPr>
          <a:lstStyle/>
          <a:p>
            <a:pPr lvl="0">
              <a:spcBef>
                <a:spcPts val="0"/>
              </a:spcBef>
              <a:spcAft>
                <a:spcPts val="1200"/>
              </a:spcAf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Ebrima" panose="02000000000000000000" pitchFamily="2" charset="0"/>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Ebrima" panose="02000000000000000000" pitchFamily="2" charset="0"/>
              </a:defRPr>
            </a:lvl1pPr>
          </a:lstStyle>
          <a:p>
            <a:endParaRPr lang="en-US" dirty="0"/>
          </a:p>
        </p:txBody>
      </p:sp>
      <p:sp>
        <p:nvSpPr>
          <p:cNvPr id="6" name="Slide Number Placeholder 5"/>
          <p:cNvSpPr>
            <a:spLocks noGrp="1"/>
          </p:cNvSpPr>
          <p:nvPr>
            <p:ph type="sldNum" sz="quarter" idx="4"/>
          </p:nvPr>
        </p:nvSpPr>
        <p:spPr>
          <a:xfrm>
            <a:off x="9439275" y="6480175"/>
            <a:ext cx="2743200" cy="365125"/>
          </a:xfrm>
          <a:prstGeom prst="rect">
            <a:avLst/>
          </a:prstGeom>
        </p:spPr>
        <p:txBody>
          <a:bodyPr vert="horz" lIns="91440" tIns="45720" rIns="91440" bIns="45720" rtlCol="0" anchor="ctr"/>
          <a:lstStyle>
            <a:lvl1pPr algn="r">
              <a:defRPr sz="1200" b="1">
                <a:solidFill>
                  <a:srgbClr val="008C44"/>
                </a:solidFill>
                <a:latin typeface="Ebrima" panose="02000000000000000000" pitchFamily="2" charset="0"/>
              </a:defRPr>
            </a:lvl1pPr>
          </a:lstStyle>
          <a:p>
            <a:fld id="{862410A7-6825-4C53-8CA5-010A7F178037}" type="slidenum">
              <a:rPr lang="en-US" smtClean="0"/>
              <a:pPr/>
              <a:t>‹#›</a:t>
            </a:fld>
            <a:endParaRPr lang="en-US" dirty="0"/>
          </a:p>
        </p:txBody>
      </p:sp>
    </p:spTree>
    <p:extLst>
      <p:ext uri="{BB962C8B-B14F-4D97-AF65-F5344CB8AC3E}">
        <p14:creationId xmlns:p14="http://schemas.microsoft.com/office/powerpoint/2010/main" val="1618991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hf hdr="0" ftr="0" dt="0"/>
  <p:txStyles>
    <p:titleStyle>
      <a:lvl1pPr algn="l" defTabSz="914400" rtl="0" eaLnBrk="1" latinLnBrk="0" hangingPunct="1">
        <a:lnSpc>
          <a:spcPct val="90000"/>
        </a:lnSpc>
        <a:spcBef>
          <a:spcPct val="0"/>
        </a:spcBef>
        <a:buNone/>
        <a:defRPr sz="4400" kern="1200">
          <a:solidFill>
            <a:schemeClr val="accent5"/>
          </a:solidFill>
          <a:latin typeface="Ebrima"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Ebrima"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Ebrima"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Ebrima"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Ebrima"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Ebrima"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BB4EC-2437-824A-A09E-A37C470726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DBC87E-A486-074B-957C-B8D501C6C2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E9888-54AC-3C41-8976-780B2DDF68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50A438E-050A-4642-8A3C-7A5DCCAD59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4CD2EE-6339-3048-A30A-C39283B44496}"/>
              </a:ext>
            </a:extLst>
          </p:cNvPr>
          <p:cNvSpPr>
            <a:spLocks noGrp="1"/>
          </p:cNvSpPr>
          <p:nvPr>
            <p:ph type="sldNum" sz="quarter" idx="4"/>
          </p:nvPr>
        </p:nvSpPr>
        <p:spPr>
          <a:xfrm>
            <a:off x="9458325" y="6480175"/>
            <a:ext cx="2743200" cy="365125"/>
          </a:xfrm>
          <a:prstGeom prst="rect">
            <a:avLst/>
          </a:prstGeom>
        </p:spPr>
        <p:txBody>
          <a:bodyPr vert="horz" lIns="91440" tIns="45720" rIns="91440" bIns="45720" rtlCol="0" anchor="ctr"/>
          <a:lstStyle>
            <a:lvl1pPr algn="r">
              <a:defRPr sz="1200" b="1">
                <a:solidFill>
                  <a:srgbClr val="008C44"/>
                </a:solidFill>
                <a:latin typeface="Ebrima" panose="02000000000000000000" pitchFamily="2" charset="0"/>
                <a:ea typeface="Ebrima" panose="02000000000000000000" pitchFamily="2" charset="0"/>
                <a:cs typeface="Ebrima" panose="02000000000000000000" pitchFamily="2" charset="0"/>
              </a:defRPr>
            </a:lvl1pPr>
          </a:lstStyle>
          <a:p>
            <a:fld id="{96EB1C3D-8758-1646-BB91-B38CA1DE694F}" type="slidenum">
              <a:rPr lang="en-US" smtClean="0"/>
              <a:pPr/>
              <a:t>‹#›</a:t>
            </a:fld>
            <a:endParaRPr lang="en-US" dirty="0"/>
          </a:p>
        </p:txBody>
      </p:sp>
    </p:spTree>
    <p:extLst>
      <p:ext uri="{BB962C8B-B14F-4D97-AF65-F5344CB8AC3E}">
        <p14:creationId xmlns:p14="http://schemas.microsoft.com/office/powerpoint/2010/main" val="2711186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68"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a:extLst>
              <a:ext uri="{FF2B5EF4-FFF2-40B4-BE49-F238E27FC236}">
                <a16:creationId xmlns:a16="http://schemas.microsoft.com/office/drawing/2014/main" id="{C56AC7C5-EC9A-40D3-867F-53352CDE9691}"/>
              </a:ext>
            </a:extLst>
          </p:cNvPr>
          <p:cNvSpPr txBox="1">
            <a:spLocks noGrp="1"/>
          </p:cNvSpPr>
          <p:nvPr>
            <p:ph type="sldNum" sz="quarter" idx="4"/>
          </p:nvPr>
        </p:nvSpPr>
        <p:spPr>
          <a:xfrm>
            <a:off x="9458325" y="6480175"/>
            <a:ext cx="2743200" cy="365125"/>
          </a:xfrm>
          <a:prstGeom prst="rect">
            <a:avLst/>
          </a:prstGeom>
        </p:spPr>
        <p:txBody>
          <a:bodyPr/>
          <a:lstStyle>
            <a:lvl1pPr algn="r">
              <a:defRPr sz="1200" b="1">
                <a:solidFill>
                  <a:srgbClr val="008C44"/>
                </a:solidFill>
                <a:latin typeface="+mn-lt"/>
              </a:defRPr>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177300067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Lst>
  <mc:AlternateContent xmlns:mc="http://schemas.openxmlformats.org/markup-compatibility/2006" xmlns:p14="http://schemas.microsoft.com/office/powerpoint/2010/main">
    <mc:Choice Requires="p14">
      <p:transition p14:dur="250" advTm="10000">
        <p:fade/>
      </p:transition>
    </mc:Choice>
    <mc:Fallback xmlns="">
      <p:transition advTm="10000">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56.jpeg"/><Relationship Id="rId26" Type="http://schemas.openxmlformats.org/officeDocument/2006/relationships/image" Target="../media/image64.jpeg"/><Relationship Id="rId3" Type="http://schemas.openxmlformats.org/officeDocument/2006/relationships/image" Target="../media/image41.png"/><Relationship Id="rId21" Type="http://schemas.openxmlformats.org/officeDocument/2006/relationships/image" Target="../media/image59.jpeg"/><Relationship Id="rId7" Type="http://schemas.openxmlformats.org/officeDocument/2006/relationships/image" Target="../media/image45.png"/><Relationship Id="rId12" Type="http://schemas.openxmlformats.org/officeDocument/2006/relationships/image" Target="../media/image50.jpeg"/><Relationship Id="rId17" Type="http://schemas.openxmlformats.org/officeDocument/2006/relationships/image" Target="../media/image55.jpeg"/><Relationship Id="rId25" Type="http://schemas.openxmlformats.org/officeDocument/2006/relationships/image" Target="../media/image63.jpeg"/><Relationship Id="rId2" Type="http://schemas.openxmlformats.org/officeDocument/2006/relationships/notesSlide" Target="../notesSlides/notesSlide14.xml"/><Relationship Id="rId16" Type="http://schemas.openxmlformats.org/officeDocument/2006/relationships/image" Target="../media/image54.png"/><Relationship Id="rId20" Type="http://schemas.openxmlformats.org/officeDocument/2006/relationships/image" Target="../media/image58.jpeg"/><Relationship Id="rId1" Type="http://schemas.openxmlformats.org/officeDocument/2006/relationships/slideLayout" Target="../slideLayouts/slideLayout20.xml"/><Relationship Id="rId6" Type="http://schemas.openxmlformats.org/officeDocument/2006/relationships/image" Target="../media/image44.png"/><Relationship Id="rId11" Type="http://schemas.openxmlformats.org/officeDocument/2006/relationships/image" Target="../media/image49.jpeg"/><Relationship Id="rId24" Type="http://schemas.openxmlformats.org/officeDocument/2006/relationships/image" Target="../media/image62.jpe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jpeg"/><Relationship Id="rId10" Type="http://schemas.openxmlformats.org/officeDocument/2006/relationships/image" Target="../media/image48.png"/><Relationship Id="rId19" Type="http://schemas.openxmlformats.org/officeDocument/2006/relationships/image" Target="../media/image57.jpeg"/><Relationship Id="rId4" Type="http://schemas.openxmlformats.org/officeDocument/2006/relationships/image" Target="../media/image42.png"/><Relationship Id="rId9" Type="http://schemas.openxmlformats.org/officeDocument/2006/relationships/image" Target="../media/image47.jpeg"/><Relationship Id="rId14" Type="http://schemas.openxmlformats.org/officeDocument/2006/relationships/image" Target="../media/image52.jpeg"/><Relationship Id="rId22" Type="http://schemas.openxmlformats.org/officeDocument/2006/relationships/image" Target="../media/image60.jpe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jpeg"/></Relationships>
</file>

<file path=ppt/slides/_rels/slide1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76.jpe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17.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8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3.png"/><Relationship Id="rId5" Type="http://schemas.openxmlformats.org/officeDocument/2006/relationships/image" Target="../media/image18.jpeg"/><Relationship Id="rId10" Type="http://schemas.openxmlformats.org/officeDocument/2006/relationships/image" Target="../media/image22.jpeg"/><Relationship Id="rId4" Type="http://schemas.openxmlformats.org/officeDocument/2006/relationships/image" Target="../media/image17.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8F0528-295A-4D10-99C0-8989A6649D93}"/>
              </a:ext>
            </a:extLst>
          </p:cNvPr>
          <p:cNvSpPr/>
          <p:nvPr/>
        </p:nvSpPr>
        <p:spPr>
          <a:xfrm>
            <a:off x="431800" y="6654800"/>
            <a:ext cx="11760200" cy="645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AB5D5C-FA52-4CFB-9343-683765D4F512}"/>
              </a:ext>
            </a:extLst>
          </p:cNvPr>
          <p:cNvSpPr>
            <a:spLocks noGrp="1"/>
          </p:cNvSpPr>
          <p:nvPr>
            <p:ph type="ctrTitle"/>
          </p:nvPr>
        </p:nvSpPr>
        <p:spPr>
          <a:xfrm>
            <a:off x="1633331" y="4171145"/>
            <a:ext cx="9144000" cy="773748"/>
          </a:xfrm>
        </p:spPr>
        <p:txBody>
          <a:bodyPr>
            <a:noAutofit/>
          </a:bodyPr>
          <a:lstStyle/>
          <a:p>
            <a:r>
              <a:rPr lang="en-US" sz="5400" b="1" dirty="0">
                <a:solidFill>
                  <a:srgbClr val="008C44"/>
                </a:solidFill>
                <a:ea typeface="Ebrima" panose="02000000000000000000" pitchFamily="2" charset="0"/>
                <a:cs typeface="Ebrima" panose="02000000000000000000" pitchFamily="2" charset="0"/>
              </a:rPr>
              <a:t>Welcome to the TCF Family</a:t>
            </a:r>
          </a:p>
        </p:txBody>
      </p:sp>
      <p:pic>
        <p:nvPicPr>
          <p:cNvPr id="4" name="Picture 3" descr="Logo&#10;&#10;Description automatically generated">
            <a:extLst>
              <a:ext uri="{FF2B5EF4-FFF2-40B4-BE49-F238E27FC236}">
                <a16:creationId xmlns:a16="http://schemas.microsoft.com/office/drawing/2014/main" id="{D88C7C66-477A-4DA3-AD1D-C9F9D9CA2D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8051" y="1884545"/>
            <a:ext cx="4474559" cy="1707762"/>
          </a:xfrm>
          <a:prstGeom prst="rect">
            <a:avLst/>
          </a:prstGeom>
        </p:spPr>
      </p:pic>
    </p:spTree>
    <p:extLst>
      <p:ext uri="{BB962C8B-B14F-4D97-AF65-F5344CB8AC3E}">
        <p14:creationId xmlns:p14="http://schemas.microsoft.com/office/powerpoint/2010/main" val="978355898"/>
      </p:ext>
    </p:extLst>
  </p:cSld>
  <p:clrMapOvr>
    <a:masterClrMapping/>
  </p:clrMapOvr>
  <p:transition spd="med"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42F2758-EB40-4891-BDEC-67CC6D199CB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7356" r="33910" b="444"/>
          <a:stretch/>
        </p:blipFill>
        <p:spPr>
          <a:xfrm>
            <a:off x="-2" y="0"/>
            <a:ext cx="445008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3FFA1CF9-5E76-42C9-99B2-DDE8421B5FB5}"/>
              </a:ext>
            </a:extLst>
          </p:cNvPr>
          <p:cNvSpPr>
            <a:spLocks noGrp="1"/>
          </p:cNvSpPr>
          <p:nvPr>
            <p:ph type="sldNum" sz="quarter" idx="12"/>
          </p:nvPr>
        </p:nvSpPr>
        <p:spPr/>
        <p:txBody>
          <a:bodyPr/>
          <a:lstStyle/>
          <a:p>
            <a:fld id="{862410A7-6825-4C53-8CA5-010A7F178037}" type="slidenum">
              <a:rPr lang="en-US" smtClean="0"/>
              <a:t>10</a:t>
            </a:fld>
            <a:endParaRPr lang="en-US" dirty="0"/>
          </a:p>
        </p:txBody>
      </p:sp>
      <p:pic>
        <p:nvPicPr>
          <p:cNvPr id="7" name="Content Placeholder 4">
            <a:extLst>
              <a:ext uri="{FF2B5EF4-FFF2-40B4-BE49-F238E27FC236}">
                <a16:creationId xmlns:a16="http://schemas.microsoft.com/office/drawing/2014/main" id="{78FE93C8-2C1F-4AFB-AF68-DEBC8997B7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59" r="29058"/>
          <a:stretch/>
        </p:blipFill>
        <p:spPr>
          <a:xfrm>
            <a:off x="4180164" y="1"/>
            <a:ext cx="4308517" cy="6857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50B47508-AA6D-4D10-93B7-B0AF2E6E31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630" r="26296"/>
          <a:stretch/>
        </p:blipFill>
        <p:spPr>
          <a:xfrm>
            <a:off x="8427720" y="0"/>
            <a:ext cx="391668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F663C6F2-FB78-4F1A-A3E9-0614DC56D189}"/>
              </a:ext>
            </a:extLst>
          </p:cNvPr>
          <p:cNvSpPr/>
          <p:nvPr/>
        </p:nvSpPr>
        <p:spPr>
          <a:xfrm>
            <a:off x="-29186" y="5745475"/>
            <a:ext cx="4180166" cy="914399"/>
          </a:xfrm>
          <a:prstGeom prst="rect">
            <a:avLst/>
          </a:prstGeom>
          <a:solidFill>
            <a:schemeClr val="accent4">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00645F0-7CBA-4717-8F7B-CA68040215FF}"/>
              </a:ext>
            </a:extLst>
          </p:cNvPr>
          <p:cNvSpPr>
            <a:spLocks noGrp="1"/>
          </p:cNvSpPr>
          <p:nvPr>
            <p:ph type="title"/>
          </p:nvPr>
        </p:nvSpPr>
        <p:spPr>
          <a:xfrm>
            <a:off x="852425" y="5745474"/>
            <a:ext cx="2407922" cy="914400"/>
          </a:xfrm>
        </p:spPr>
        <p:txBody>
          <a:bodyPr>
            <a:normAutofit/>
          </a:bodyPr>
          <a:lstStyle/>
          <a:p>
            <a:pPr algn="ctr"/>
            <a:r>
              <a:rPr lang="en-US" sz="4800" dirty="0">
                <a:solidFill>
                  <a:schemeClr val="tx1"/>
                </a:solidFill>
              </a:rPr>
              <a:t>Access</a:t>
            </a:r>
          </a:p>
        </p:txBody>
      </p:sp>
      <p:sp>
        <p:nvSpPr>
          <p:cNvPr id="10" name="Rectangle 9">
            <a:extLst>
              <a:ext uri="{FF2B5EF4-FFF2-40B4-BE49-F238E27FC236}">
                <a16:creationId xmlns:a16="http://schemas.microsoft.com/office/drawing/2014/main" id="{11BDE103-D402-4209-9AC6-BF511C932E34}"/>
              </a:ext>
            </a:extLst>
          </p:cNvPr>
          <p:cNvSpPr/>
          <p:nvPr/>
        </p:nvSpPr>
        <p:spPr>
          <a:xfrm>
            <a:off x="4150980" y="5745476"/>
            <a:ext cx="4257284" cy="914399"/>
          </a:xfrm>
          <a:prstGeom prst="rect">
            <a:avLst/>
          </a:prstGeom>
          <a:solidFill>
            <a:schemeClr val="accent2">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DEC74A4D-E7B5-4673-A45B-40A073C284A2}"/>
              </a:ext>
            </a:extLst>
          </p:cNvPr>
          <p:cNvSpPr txBox="1">
            <a:spLocks/>
          </p:cNvSpPr>
          <p:nvPr/>
        </p:nvSpPr>
        <p:spPr>
          <a:xfrm>
            <a:off x="5032591" y="5745475"/>
            <a:ext cx="2407922"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solidFill>
                <a:latin typeface="Ebrima" panose="02000000000000000000" pitchFamily="2" charset="0"/>
                <a:ea typeface="+mj-ea"/>
                <a:cs typeface="+mj-cs"/>
              </a:defRPr>
            </a:lvl1pPr>
          </a:lstStyle>
          <a:p>
            <a:pPr algn="ctr"/>
            <a:r>
              <a:rPr lang="en-US" sz="4800" dirty="0">
                <a:solidFill>
                  <a:sysClr val="windowText" lastClr="000000"/>
                </a:solidFill>
              </a:rPr>
              <a:t>Quality</a:t>
            </a:r>
          </a:p>
        </p:txBody>
      </p:sp>
      <p:sp>
        <p:nvSpPr>
          <p:cNvPr id="12" name="Rectangle 11">
            <a:extLst>
              <a:ext uri="{FF2B5EF4-FFF2-40B4-BE49-F238E27FC236}">
                <a16:creationId xmlns:a16="http://schemas.microsoft.com/office/drawing/2014/main" id="{66135F3C-05EE-4729-9645-2E00666E6153}"/>
              </a:ext>
            </a:extLst>
          </p:cNvPr>
          <p:cNvSpPr/>
          <p:nvPr/>
        </p:nvSpPr>
        <p:spPr>
          <a:xfrm>
            <a:off x="8408264" y="5745474"/>
            <a:ext cx="3936136" cy="914399"/>
          </a:xfrm>
          <a:prstGeom prst="rect">
            <a:avLst/>
          </a:prstGeom>
          <a:solidFill>
            <a:srgbClr val="31937B">
              <a:alpha val="8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420D1C13-8C4D-4127-AE83-9388BB724167}"/>
              </a:ext>
            </a:extLst>
          </p:cNvPr>
          <p:cNvSpPr txBox="1">
            <a:spLocks/>
          </p:cNvSpPr>
          <p:nvPr/>
        </p:nvSpPr>
        <p:spPr>
          <a:xfrm>
            <a:off x="9280147" y="5745473"/>
            <a:ext cx="2407922"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solidFill>
                <a:latin typeface="Ebrima" panose="02000000000000000000" pitchFamily="2" charset="0"/>
                <a:ea typeface="+mj-ea"/>
                <a:cs typeface="+mj-cs"/>
              </a:defRPr>
            </a:lvl1pPr>
          </a:lstStyle>
          <a:p>
            <a:pPr algn="ctr"/>
            <a:r>
              <a:rPr lang="en-US" sz="4800" dirty="0">
                <a:solidFill>
                  <a:schemeClr val="tx1"/>
                </a:solidFill>
              </a:rPr>
              <a:t>Cost</a:t>
            </a:r>
          </a:p>
        </p:txBody>
      </p:sp>
    </p:spTree>
    <p:extLst>
      <p:ext uri="{BB962C8B-B14F-4D97-AF65-F5344CB8AC3E}">
        <p14:creationId xmlns:p14="http://schemas.microsoft.com/office/powerpoint/2010/main" val="40322684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10" grpId="0" animBg="1"/>
      <p:bldP spid="11" grpId="0"/>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EE677-59F5-4867-8C5C-9A5947DBCFC8}"/>
              </a:ext>
            </a:extLst>
          </p:cNvPr>
          <p:cNvSpPr>
            <a:spLocks noGrp="1"/>
          </p:cNvSpPr>
          <p:nvPr>
            <p:ph type="title"/>
          </p:nvPr>
        </p:nvSpPr>
        <p:spPr>
          <a:xfrm>
            <a:off x="529549" y="397129"/>
            <a:ext cx="10515600" cy="914400"/>
          </a:xfrm>
        </p:spPr>
        <p:txBody>
          <a:bodyPr/>
          <a:lstStyle/>
          <a:p>
            <a:r>
              <a:rPr lang="en-US" sz="4400" dirty="0">
                <a:solidFill>
                  <a:srgbClr val="31937B"/>
                </a:solidFill>
                <a:ea typeface="Ebrima" panose="02000000000000000000" pitchFamily="2" charset="0"/>
                <a:cs typeface="Ebrima" panose="02000000000000000000" pitchFamily="2" charset="0"/>
              </a:rPr>
              <a:t>Partnership Schools Programme</a:t>
            </a:r>
            <a:endParaRPr lang="en-US" dirty="0">
              <a:ea typeface="Ebrima" panose="02000000000000000000" pitchFamily="2" charset="0"/>
              <a:cs typeface="Ebrima" panose="02000000000000000000" pitchFamily="2" charset="0"/>
            </a:endParaRPr>
          </a:p>
        </p:txBody>
      </p:sp>
      <p:sp>
        <p:nvSpPr>
          <p:cNvPr id="4" name="Rectangle 3">
            <a:extLst>
              <a:ext uri="{FF2B5EF4-FFF2-40B4-BE49-F238E27FC236}">
                <a16:creationId xmlns:a16="http://schemas.microsoft.com/office/drawing/2014/main" id="{2609D82A-38DF-4D46-A97C-463DF075BEF3}"/>
              </a:ext>
            </a:extLst>
          </p:cNvPr>
          <p:cNvSpPr/>
          <p:nvPr/>
        </p:nvSpPr>
        <p:spPr>
          <a:xfrm>
            <a:off x="283067" y="429133"/>
            <a:ext cx="146304" cy="8503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8">
            <a:extLst>
              <a:ext uri="{FF2B5EF4-FFF2-40B4-BE49-F238E27FC236}">
                <a16:creationId xmlns:a16="http://schemas.microsoft.com/office/drawing/2014/main" id="{55B53390-DF92-4604-B3AB-E6E0B7587A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9" t="7813" r="2695" b="8782"/>
          <a:stretch/>
        </p:blipFill>
        <p:spPr>
          <a:xfrm>
            <a:off x="6104717" y="1802457"/>
            <a:ext cx="5780676" cy="3404078"/>
          </a:xfrm>
          <a:prstGeom prst="rect">
            <a:avLst/>
          </a:prstGeom>
          <a:effectLst>
            <a:outerShdw blurRad="50800" dist="38100" dir="5400000" algn="t" rotWithShape="0">
              <a:prstClr val="black">
                <a:alpha val="40000"/>
              </a:prstClr>
            </a:outerShdw>
          </a:effectLst>
        </p:spPr>
      </p:pic>
      <p:pic>
        <p:nvPicPr>
          <p:cNvPr id="8" name="Picture Placeholder 44">
            <a:extLst>
              <a:ext uri="{FF2B5EF4-FFF2-40B4-BE49-F238E27FC236}">
                <a16:creationId xmlns:a16="http://schemas.microsoft.com/office/drawing/2014/main" id="{252B95AF-3B88-497D-BD5F-798385A58E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37" t="11451" b="7800"/>
          <a:stretch/>
        </p:blipFill>
        <p:spPr>
          <a:xfrm>
            <a:off x="283067" y="1802457"/>
            <a:ext cx="5696731" cy="3404078"/>
          </a:xfrm>
          <a:prstGeom prst="rect">
            <a:avLst/>
          </a:prstGeom>
          <a:effectLst>
            <a:outerShdw blurRad="50800" dist="38100" dir="5400000" algn="t" rotWithShape="0">
              <a:prstClr val="black">
                <a:alpha val="40000"/>
              </a:prstClr>
            </a:outerShdw>
          </a:effectLst>
        </p:spPr>
      </p:pic>
      <p:sp>
        <p:nvSpPr>
          <p:cNvPr id="11" name="Rectangle 10">
            <a:extLst>
              <a:ext uri="{FF2B5EF4-FFF2-40B4-BE49-F238E27FC236}">
                <a16:creationId xmlns:a16="http://schemas.microsoft.com/office/drawing/2014/main" id="{80D7AC4B-CD70-4D4C-9A9C-CD8D4B7556BF}"/>
              </a:ext>
            </a:extLst>
          </p:cNvPr>
          <p:cNvSpPr/>
          <p:nvPr/>
        </p:nvSpPr>
        <p:spPr>
          <a:xfrm>
            <a:off x="283068" y="5369569"/>
            <a:ext cx="5696730" cy="927002"/>
          </a:xfrm>
          <a:prstGeom prst="rect">
            <a:avLst/>
          </a:prstGeom>
          <a:solidFill>
            <a:srgbClr val="37A7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Ebrima"/>
              <a:ea typeface="+mn-ea"/>
              <a:cs typeface="+mn-cs"/>
            </a:endParaRPr>
          </a:p>
        </p:txBody>
      </p:sp>
      <p:sp>
        <p:nvSpPr>
          <p:cNvPr id="12" name="2019">
            <a:extLst>
              <a:ext uri="{FF2B5EF4-FFF2-40B4-BE49-F238E27FC236}">
                <a16:creationId xmlns:a16="http://schemas.microsoft.com/office/drawing/2014/main" id="{11AD596F-D32C-4707-8987-7D208518DDA3}"/>
              </a:ext>
            </a:extLst>
          </p:cNvPr>
          <p:cNvSpPr txBox="1"/>
          <p:nvPr/>
        </p:nvSpPr>
        <p:spPr>
          <a:xfrm>
            <a:off x="475514" y="5600629"/>
            <a:ext cx="5311835" cy="446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nSpc>
                <a:spcPct val="90000"/>
              </a:lnSpc>
              <a:defRPr sz="5000" b="1" spc="150"/>
            </a:lvl1pPr>
          </a:lstStyle>
          <a:p>
            <a:pPr algn="ctr"/>
            <a:r>
              <a:rPr lang="en-US" sz="2800" b="0" spc="0" dirty="0">
                <a:solidFill>
                  <a:prstClr val="white"/>
                </a:solidFill>
                <a:latin typeface="Ebrima"/>
              </a:rPr>
              <a:t>Adopted Schools	</a:t>
            </a:r>
          </a:p>
        </p:txBody>
      </p:sp>
      <p:sp>
        <p:nvSpPr>
          <p:cNvPr id="13" name="Rectangle 12">
            <a:extLst>
              <a:ext uri="{FF2B5EF4-FFF2-40B4-BE49-F238E27FC236}">
                <a16:creationId xmlns:a16="http://schemas.microsoft.com/office/drawing/2014/main" id="{0DE13ACA-9FF8-4126-849D-FEEF4C6206A9}"/>
              </a:ext>
            </a:extLst>
          </p:cNvPr>
          <p:cNvSpPr/>
          <p:nvPr/>
        </p:nvSpPr>
        <p:spPr>
          <a:xfrm>
            <a:off x="6125187" y="5377029"/>
            <a:ext cx="5760205" cy="927002"/>
          </a:xfrm>
          <a:prstGeom prst="rect">
            <a:avLst/>
          </a:prstGeom>
          <a:solidFill>
            <a:srgbClr val="37A7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Ebrima"/>
              <a:ea typeface="+mn-ea"/>
              <a:cs typeface="+mn-cs"/>
            </a:endParaRPr>
          </a:p>
        </p:txBody>
      </p:sp>
      <p:sp>
        <p:nvSpPr>
          <p:cNvPr id="14" name="2019">
            <a:extLst>
              <a:ext uri="{FF2B5EF4-FFF2-40B4-BE49-F238E27FC236}">
                <a16:creationId xmlns:a16="http://schemas.microsoft.com/office/drawing/2014/main" id="{6AA537A6-6FC2-40CF-ADCC-9D22B7AB95D4}"/>
              </a:ext>
            </a:extLst>
          </p:cNvPr>
          <p:cNvSpPr txBox="1"/>
          <p:nvPr/>
        </p:nvSpPr>
        <p:spPr>
          <a:xfrm>
            <a:off x="6242330" y="5620982"/>
            <a:ext cx="5505450" cy="439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nSpc>
                <a:spcPct val="90000"/>
              </a:lnSpc>
              <a:defRPr sz="5000" b="1" spc="150"/>
            </a:lvl1pPr>
          </a:lstStyle>
          <a:p>
            <a:pPr algn="ctr"/>
            <a:r>
              <a:rPr lang="en-US" sz="2800" b="0" spc="0" dirty="0">
                <a:solidFill>
                  <a:prstClr val="white"/>
                </a:solidFill>
                <a:latin typeface="Ebrima"/>
              </a:rPr>
              <a:t>Foundation Assisted Schools (FAS)</a:t>
            </a:r>
          </a:p>
        </p:txBody>
      </p:sp>
      <p:sp>
        <p:nvSpPr>
          <p:cNvPr id="5" name="Slide Number Placeholder 4">
            <a:extLst>
              <a:ext uri="{FF2B5EF4-FFF2-40B4-BE49-F238E27FC236}">
                <a16:creationId xmlns:a16="http://schemas.microsoft.com/office/drawing/2014/main" id="{ACF0F827-E63C-48AD-AC09-BF88B872C51F}"/>
              </a:ext>
            </a:extLst>
          </p:cNvPr>
          <p:cNvSpPr>
            <a:spLocks noGrp="1"/>
          </p:cNvSpPr>
          <p:nvPr>
            <p:ph type="sldNum" sz="quarter" idx="12"/>
          </p:nvPr>
        </p:nvSpPr>
        <p:spPr/>
        <p:txBody>
          <a:bodyPr/>
          <a:lstStyle/>
          <a:p>
            <a:fld id="{862410A7-6825-4C53-8CA5-010A7F178037}" type="slidenum">
              <a:rPr lang="en-US" smtClean="0"/>
              <a:t>11</a:t>
            </a:fld>
            <a:endParaRPr lang="en-US"/>
          </a:p>
        </p:txBody>
      </p:sp>
    </p:spTree>
    <p:extLst>
      <p:ext uri="{BB962C8B-B14F-4D97-AF65-F5344CB8AC3E}">
        <p14:creationId xmlns:p14="http://schemas.microsoft.com/office/powerpoint/2010/main" val="15042890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tcf alumni"/>
          <p:cNvPicPr>
            <a:picLocks noChangeAspect="1" noChangeArrowheads="1"/>
          </p:cNvPicPr>
          <p:nvPr/>
        </p:nvPicPr>
        <p:blipFill rotWithShape="1">
          <a:blip r:embed="rId3">
            <a:extLst>
              <a:ext uri="{28A0092B-C50C-407E-A947-70E740481C1C}">
                <a14:useLocalDpi xmlns:a14="http://schemas.microsoft.com/office/drawing/2010/main" val="0"/>
              </a:ext>
            </a:extLst>
          </a:blip>
          <a:srcRect l="35112" t="3829" r="33526" b="8588"/>
          <a:stretch/>
        </p:blipFill>
        <p:spPr bwMode="auto">
          <a:xfrm>
            <a:off x="4203522" y="3947290"/>
            <a:ext cx="2448282" cy="2410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tcf alumni"/>
          <p:cNvPicPr>
            <a:picLocks noChangeAspect="1" noChangeArrowheads="1"/>
          </p:cNvPicPr>
          <p:nvPr/>
        </p:nvPicPr>
        <p:blipFill rotWithShape="1">
          <a:blip r:embed="rId3">
            <a:extLst>
              <a:ext uri="{28A0092B-C50C-407E-A947-70E740481C1C}">
                <a14:useLocalDpi xmlns:a14="http://schemas.microsoft.com/office/drawing/2010/main" val="0"/>
              </a:ext>
            </a:extLst>
          </a:blip>
          <a:srcRect l="218" t="5412" r="69447" b="9875"/>
          <a:stretch/>
        </p:blipFill>
        <p:spPr bwMode="auto">
          <a:xfrm>
            <a:off x="6798731" y="3947290"/>
            <a:ext cx="2448282" cy="2410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l="37189" t="15073" r="22518" b="9663"/>
          <a:stretch/>
        </p:blipFill>
        <p:spPr>
          <a:xfrm>
            <a:off x="9393940" y="3947290"/>
            <a:ext cx="2448282" cy="2410738"/>
          </a:xfrm>
          <a:prstGeom prst="rect">
            <a:avLst/>
          </a:prstGeom>
        </p:spPr>
      </p:pic>
      <p:pic>
        <p:nvPicPr>
          <p:cNvPr id="11" name="Picture 10">
            <a:extLst>
              <a:ext uri="{FF2B5EF4-FFF2-40B4-BE49-F238E27FC236}">
                <a16:creationId xmlns:a16="http://schemas.microsoft.com/office/drawing/2014/main" id="{79FA18CD-5A5C-4F8D-A97A-AADA8E2655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441" t="2944" r="9322" b="2196"/>
          <a:stretch/>
        </p:blipFill>
        <p:spPr>
          <a:xfrm>
            <a:off x="6801173" y="1401250"/>
            <a:ext cx="2445840" cy="2408334"/>
          </a:xfrm>
          <a:prstGeom prst="rect">
            <a:avLst/>
          </a:prstGeom>
        </p:spPr>
      </p:pic>
      <p:pic>
        <p:nvPicPr>
          <p:cNvPr id="12" name="Picture 11">
            <a:extLst>
              <a:ext uri="{FF2B5EF4-FFF2-40B4-BE49-F238E27FC236}">
                <a16:creationId xmlns:a16="http://schemas.microsoft.com/office/drawing/2014/main" id="{C5F118CD-7AFA-445B-9F6C-2E628C75CD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62" t="3570" r="18174"/>
          <a:stretch/>
        </p:blipFill>
        <p:spPr>
          <a:xfrm>
            <a:off x="4203522" y="1401250"/>
            <a:ext cx="2445840" cy="2408334"/>
          </a:xfrm>
          <a:prstGeom prst="rect">
            <a:avLst/>
          </a:prstGeom>
        </p:spPr>
      </p:pic>
      <p:pic>
        <p:nvPicPr>
          <p:cNvPr id="16" name="Picture 15">
            <a:extLst>
              <a:ext uri="{FF2B5EF4-FFF2-40B4-BE49-F238E27FC236}">
                <a16:creationId xmlns:a16="http://schemas.microsoft.com/office/drawing/2014/main" id="{3C554D27-3AB4-47A4-9FE7-4DA5E67AAC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1934" t="22797" r="1796" b="22797"/>
          <a:stretch/>
        </p:blipFill>
        <p:spPr>
          <a:xfrm>
            <a:off x="9393940" y="1401250"/>
            <a:ext cx="2448282" cy="2410738"/>
          </a:xfrm>
          <a:prstGeom prst="rect">
            <a:avLst/>
          </a:prstGeom>
        </p:spPr>
      </p:pic>
      <p:sp>
        <p:nvSpPr>
          <p:cNvPr id="10" name="TextBox 9">
            <a:extLst>
              <a:ext uri="{FF2B5EF4-FFF2-40B4-BE49-F238E27FC236}">
                <a16:creationId xmlns:a16="http://schemas.microsoft.com/office/drawing/2014/main" id="{843C5A47-499F-46BC-9E75-E2C7AA5DD6D2}"/>
              </a:ext>
            </a:extLst>
          </p:cNvPr>
          <p:cNvSpPr txBox="1"/>
          <p:nvPr/>
        </p:nvSpPr>
        <p:spPr>
          <a:xfrm>
            <a:off x="558438" y="402187"/>
            <a:ext cx="9797092" cy="707886"/>
          </a:xfrm>
          <a:prstGeom prst="rect">
            <a:avLst/>
          </a:prstGeom>
          <a:noFill/>
        </p:spPr>
        <p:txBody>
          <a:bodyPr wrap="square" rtlCol="0">
            <a:spAutoFit/>
          </a:bodyPr>
          <a:lstStyle/>
          <a:p>
            <a:r>
              <a:rPr lang="en-US" sz="4000" dirty="0">
                <a:solidFill>
                  <a:srgbClr val="31937B"/>
                </a:solidFill>
                <a:latin typeface="+mj-lt"/>
              </a:rPr>
              <a:t>Alumni Support Programme</a:t>
            </a:r>
            <a:endParaRPr lang="en-US" sz="4000" kern="2200" dirty="0">
              <a:solidFill>
                <a:srgbClr val="31937B"/>
              </a:solidFill>
              <a:latin typeface="+mj-lt"/>
              <a:ea typeface="Roboto" panose="02000000000000000000" pitchFamily="2" charset="0"/>
            </a:endParaRPr>
          </a:p>
        </p:txBody>
      </p:sp>
      <p:sp>
        <p:nvSpPr>
          <p:cNvPr id="14" name="Rectangle 13">
            <a:extLst>
              <a:ext uri="{FF2B5EF4-FFF2-40B4-BE49-F238E27FC236}">
                <a16:creationId xmlns:a16="http://schemas.microsoft.com/office/drawing/2014/main" id="{C64002C3-1F29-49C9-9B67-E0D4925EE235}"/>
              </a:ext>
            </a:extLst>
          </p:cNvPr>
          <p:cNvSpPr/>
          <p:nvPr/>
        </p:nvSpPr>
        <p:spPr>
          <a:xfrm>
            <a:off x="386695" y="330934"/>
            <a:ext cx="146304" cy="8503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C6964E0-74BE-45FB-BBD9-78716D4001FE}"/>
              </a:ext>
            </a:extLst>
          </p:cNvPr>
          <p:cNvSpPr/>
          <p:nvPr/>
        </p:nvSpPr>
        <p:spPr>
          <a:xfrm>
            <a:off x="386695" y="1401250"/>
            <a:ext cx="3339594" cy="5092081"/>
          </a:xfrm>
          <a:prstGeom prst="rect">
            <a:avLst/>
          </a:prstGeom>
          <a:noFill/>
        </p:spPr>
      </p:sp>
      <p:sp>
        <p:nvSpPr>
          <p:cNvPr id="7" name="Freeform: Shape 6">
            <a:extLst>
              <a:ext uri="{FF2B5EF4-FFF2-40B4-BE49-F238E27FC236}">
                <a16:creationId xmlns:a16="http://schemas.microsoft.com/office/drawing/2014/main" id="{F57D0350-FCB9-42B2-8A2A-D3F26B00B6EC}"/>
              </a:ext>
            </a:extLst>
          </p:cNvPr>
          <p:cNvSpPr/>
          <p:nvPr/>
        </p:nvSpPr>
        <p:spPr>
          <a:xfrm>
            <a:off x="386695" y="1424410"/>
            <a:ext cx="3339593" cy="898560"/>
          </a:xfrm>
          <a:custGeom>
            <a:avLst/>
            <a:gdLst>
              <a:gd name="connsiteX0" fmla="*/ 0 w 3339593"/>
              <a:gd name="connsiteY0" fmla="*/ 149763 h 898560"/>
              <a:gd name="connsiteX1" fmla="*/ 149763 w 3339593"/>
              <a:gd name="connsiteY1" fmla="*/ 0 h 898560"/>
              <a:gd name="connsiteX2" fmla="*/ 3189830 w 3339593"/>
              <a:gd name="connsiteY2" fmla="*/ 0 h 898560"/>
              <a:gd name="connsiteX3" fmla="*/ 3339593 w 3339593"/>
              <a:gd name="connsiteY3" fmla="*/ 149763 h 898560"/>
              <a:gd name="connsiteX4" fmla="*/ 3339593 w 3339593"/>
              <a:gd name="connsiteY4" fmla="*/ 748797 h 898560"/>
              <a:gd name="connsiteX5" fmla="*/ 3189830 w 3339593"/>
              <a:gd name="connsiteY5" fmla="*/ 898560 h 898560"/>
              <a:gd name="connsiteX6" fmla="*/ 149763 w 3339593"/>
              <a:gd name="connsiteY6" fmla="*/ 898560 h 898560"/>
              <a:gd name="connsiteX7" fmla="*/ 0 w 3339593"/>
              <a:gd name="connsiteY7" fmla="*/ 748797 h 898560"/>
              <a:gd name="connsiteX8" fmla="*/ 0 w 3339593"/>
              <a:gd name="connsiteY8" fmla="*/ 149763 h 89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9593" h="898560">
                <a:moveTo>
                  <a:pt x="0" y="149763"/>
                </a:moveTo>
                <a:cubicBezTo>
                  <a:pt x="0" y="67051"/>
                  <a:pt x="67051" y="0"/>
                  <a:pt x="149763" y="0"/>
                </a:cubicBezTo>
                <a:lnTo>
                  <a:pt x="3189830" y="0"/>
                </a:lnTo>
                <a:cubicBezTo>
                  <a:pt x="3272542" y="0"/>
                  <a:pt x="3339593" y="67051"/>
                  <a:pt x="3339593" y="149763"/>
                </a:cubicBezTo>
                <a:lnTo>
                  <a:pt x="3339593" y="748797"/>
                </a:lnTo>
                <a:cubicBezTo>
                  <a:pt x="3339593" y="831509"/>
                  <a:pt x="3272542" y="898560"/>
                  <a:pt x="3189830" y="898560"/>
                </a:cubicBezTo>
                <a:lnTo>
                  <a:pt x="149763" y="898560"/>
                </a:lnTo>
                <a:cubicBezTo>
                  <a:pt x="67051" y="898560"/>
                  <a:pt x="0" y="831509"/>
                  <a:pt x="0" y="748797"/>
                </a:cubicBezTo>
                <a:lnTo>
                  <a:pt x="0" y="149763"/>
                </a:lnTo>
                <a:close/>
              </a:path>
            </a:pathLst>
          </a:cu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5304" tIns="135304" rIns="135304" bIns="135304"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a:solidFill>
                  <a:schemeClr val="tx1"/>
                </a:solidFill>
              </a:rPr>
              <a:t>Alumni Connectivity</a:t>
            </a:r>
          </a:p>
        </p:txBody>
      </p:sp>
      <p:sp>
        <p:nvSpPr>
          <p:cNvPr id="8" name="Freeform: Shape 7">
            <a:extLst>
              <a:ext uri="{FF2B5EF4-FFF2-40B4-BE49-F238E27FC236}">
                <a16:creationId xmlns:a16="http://schemas.microsoft.com/office/drawing/2014/main" id="{15817F0B-D895-4F0E-809C-6CCFE38F8247}"/>
              </a:ext>
            </a:extLst>
          </p:cNvPr>
          <p:cNvSpPr/>
          <p:nvPr/>
        </p:nvSpPr>
        <p:spPr>
          <a:xfrm>
            <a:off x="386695" y="2461210"/>
            <a:ext cx="3339593" cy="898560"/>
          </a:xfrm>
          <a:custGeom>
            <a:avLst/>
            <a:gdLst>
              <a:gd name="connsiteX0" fmla="*/ 0 w 3339593"/>
              <a:gd name="connsiteY0" fmla="*/ 149763 h 898560"/>
              <a:gd name="connsiteX1" fmla="*/ 149763 w 3339593"/>
              <a:gd name="connsiteY1" fmla="*/ 0 h 898560"/>
              <a:gd name="connsiteX2" fmla="*/ 3189830 w 3339593"/>
              <a:gd name="connsiteY2" fmla="*/ 0 h 898560"/>
              <a:gd name="connsiteX3" fmla="*/ 3339593 w 3339593"/>
              <a:gd name="connsiteY3" fmla="*/ 149763 h 898560"/>
              <a:gd name="connsiteX4" fmla="*/ 3339593 w 3339593"/>
              <a:gd name="connsiteY4" fmla="*/ 748797 h 898560"/>
              <a:gd name="connsiteX5" fmla="*/ 3189830 w 3339593"/>
              <a:gd name="connsiteY5" fmla="*/ 898560 h 898560"/>
              <a:gd name="connsiteX6" fmla="*/ 149763 w 3339593"/>
              <a:gd name="connsiteY6" fmla="*/ 898560 h 898560"/>
              <a:gd name="connsiteX7" fmla="*/ 0 w 3339593"/>
              <a:gd name="connsiteY7" fmla="*/ 748797 h 898560"/>
              <a:gd name="connsiteX8" fmla="*/ 0 w 3339593"/>
              <a:gd name="connsiteY8" fmla="*/ 149763 h 89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9593" h="898560">
                <a:moveTo>
                  <a:pt x="0" y="149763"/>
                </a:moveTo>
                <a:cubicBezTo>
                  <a:pt x="0" y="67051"/>
                  <a:pt x="67051" y="0"/>
                  <a:pt x="149763" y="0"/>
                </a:cubicBezTo>
                <a:lnTo>
                  <a:pt x="3189830" y="0"/>
                </a:lnTo>
                <a:cubicBezTo>
                  <a:pt x="3272542" y="0"/>
                  <a:pt x="3339593" y="67051"/>
                  <a:pt x="3339593" y="149763"/>
                </a:cubicBezTo>
                <a:lnTo>
                  <a:pt x="3339593" y="748797"/>
                </a:lnTo>
                <a:cubicBezTo>
                  <a:pt x="3339593" y="831509"/>
                  <a:pt x="3272542" y="898560"/>
                  <a:pt x="3189830" y="898560"/>
                </a:cubicBezTo>
                <a:lnTo>
                  <a:pt x="149763" y="898560"/>
                </a:lnTo>
                <a:cubicBezTo>
                  <a:pt x="67051" y="898560"/>
                  <a:pt x="0" y="831509"/>
                  <a:pt x="0" y="748797"/>
                </a:cubicBezTo>
                <a:lnTo>
                  <a:pt x="0" y="149763"/>
                </a:lnTo>
                <a:close/>
              </a:path>
            </a:pathLst>
          </a:custGeom>
          <a:solidFill>
            <a:srgbClr val="FFD9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5304" tIns="135304" rIns="135304" bIns="13530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TCF College</a:t>
            </a:r>
          </a:p>
        </p:txBody>
      </p:sp>
      <p:sp>
        <p:nvSpPr>
          <p:cNvPr id="13" name="Freeform: Shape 12">
            <a:extLst>
              <a:ext uri="{FF2B5EF4-FFF2-40B4-BE49-F238E27FC236}">
                <a16:creationId xmlns:a16="http://schemas.microsoft.com/office/drawing/2014/main" id="{D21AA317-E67E-4A9D-9D94-5869355D3321}"/>
              </a:ext>
            </a:extLst>
          </p:cNvPr>
          <p:cNvSpPr/>
          <p:nvPr/>
        </p:nvSpPr>
        <p:spPr>
          <a:xfrm>
            <a:off x="386695" y="3498010"/>
            <a:ext cx="3339593" cy="898560"/>
          </a:xfrm>
          <a:custGeom>
            <a:avLst/>
            <a:gdLst>
              <a:gd name="connsiteX0" fmla="*/ 0 w 3339593"/>
              <a:gd name="connsiteY0" fmla="*/ 149763 h 898560"/>
              <a:gd name="connsiteX1" fmla="*/ 149763 w 3339593"/>
              <a:gd name="connsiteY1" fmla="*/ 0 h 898560"/>
              <a:gd name="connsiteX2" fmla="*/ 3189830 w 3339593"/>
              <a:gd name="connsiteY2" fmla="*/ 0 h 898560"/>
              <a:gd name="connsiteX3" fmla="*/ 3339593 w 3339593"/>
              <a:gd name="connsiteY3" fmla="*/ 149763 h 898560"/>
              <a:gd name="connsiteX4" fmla="*/ 3339593 w 3339593"/>
              <a:gd name="connsiteY4" fmla="*/ 748797 h 898560"/>
              <a:gd name="connsiteX5" fmla="*/ 3189830 w 3339593"/>
              <a:gd name="connsiteY5" fmla="*/ 898560 h 898560"/>
              <a:gd name="connsiteX6" fmla="*/ 149763 w 3339593"/>
              <a:gd name="connsiteY6" fmla="*/ 898560 h 898560"/>
              <a:gd name="connsiteX7" fmla="*/ 0 w 3339593"/>
              <a:gd name="connsiteY7" fmla="*/ 748797 h 898560"/>
              <a:gd name="connsiteX8" fmla="*/ 0 w 3339593"/>
              <a:gd name="connsiteY8" fmla="*/ 149763 h 89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9593" h="898560">
                <a:moveTo>
                  <a:pt x="0" y="149763"/>
                </a:moveTo>
                <a:cubicBezTo>
                  <a:pt x="0" y="67051"/>
                  <a:pt x="67051" y="0"/>
                  <a:pt x="149763" y="0"/>
                </a:cubicBezTo>
                <a:lnTo>
                  <a:pt x="3189830" y="0"/>
                </a:lnTo>
                <a:cubicBezTo>
                  <a:pt x="3272542" y="0"/>
                  <a:pt x="3339593" y="67051"/>
                  <a:pt x="3339593" y="149763"/>
                </a:cubicBezTo>
                <a:lnTo>
                  <a:pt x="3339593" y="748797"/>
                </a:lnTo>
                <a:cubicBezTo>
                  <a:pt x="3339593" y="831509"/>
                  <a:pt x="3272542" y="898560"/>
                  <a:pt x="3189830" y="898560"/>
                </a:cubicBezTo>
                <a:lnTo>
                  <a:pt x="149763" y="898560"/>
                </a:lnTo>
                <a:cubicBezTo>
                  <a:pt x="67051" y="898560"/>
                  <a:pt x="0" y="831509"/>
                  <a:pt x="0" y="748797"/>
                </a:cubicBezTo>
                <a:lnTo>
                  <a:pt x="0" y="149763"/>
                </a:lnTo>
                <a:close/>
              </a:path>
            </a:pathLst>
          </a:custGeom>
          <a:solidFill>
            <a:srgbClr val="F3994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5304" tIns="135304" rIns="135304" bIns="13530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Intermediate</a:t>
            </a:r>
          </a:p>
        </p:txBody>
      </p:sp>
      <p:sp>
        <p:nvSpPr>
          <p:cNvPr id="15" name="Freeform: Shape 14">
            <a:extLst>
              <a:ext uri="{FF2B5EF4-FFF2-40B4-BE49-F238E27FC236}">
                <a16:creationId xmlns:a16="http://schemas.microsoft.com/office/drawing/2014/main" id="{A168C7CC-2691-4D7E-9A91-06CC3AA9761C}"/>
              </a:ext>
            </a:extLst>
          </p:cNvPr>
          <p:cNvSpPr/>
          <p:nvPr/>
        </p:nvSpPr>
        <p:spPr>
          <a:xfrm>
            <a:off x="386695" y="4534810"/>
            <a:ext cx="3339593" cy="898560"/>
          </a:xfrm>
          <a:custGeom>
            <a:avLst/>
            <a:gdLst>
              <a:gd name="connsiteX0" fmla="*/ 0 w 3339593"/>
              <a:gd name="connsiteY0" fmla="*/ 149763 h 898560"/>
              <a:gd name="connsiteX1" fmla="*/ 149763 w 3339593"/>
              <a:gd name="connsiteY1" fmla="*/ 0 h 898560"/>
              <a:gd name="connsiteX2" fmla="*/ 3189830 w 3339593"/>
              <a:gd name="connsiteY2" fmla="*/ 0 h 898560"/>
              <a:gd name="connsiteX3" fmla="*/ 3339593 w 3339593"/>
              <a:gd name="connsiteY3" fmla="*/ 149763 h 898560"/>
              <a:gd name="connsiteX4" fmla="*/ 3339593 w 3339593"/>
              <a:gd name="connsiteY4" fmla="*/ 748797 h 898560"/>
              <a:gd name="connsiteX5" fmla="*/ 3189830 w 3339593"/>
              <a:gd name="connsiteY5" fmla="*/ 898560 h 898560"/>
              <a:gd name="connsiteX6" fmla="*/ 149763 w 3339593"/>
              <a:gd name="connsiteY6" fmla="*/ 898560 h 898560"/>
              <a:gd name="connsiteX7" fmla="*/ 0 w 3339593"/>
              <a:gd name="connsiteY7" fmla="*/ 748797 h 898560"/>
              <a:gd name="connsiteX8" fmla="*/ 0 w 3339593"/>
              <a:gd name="connsiteY8" fmla="*/ 149763 h 89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9593" h="898560">
                <a:moveTo>
                  <a:pt x="0" y="149763"/>
                </a:moveTo>
                <a:cubicBezTo>
                  <a:pt x="0" y="67051"/>
                  <a:pt x="67051" y="0"/>
                  <a:pt x="149763" y="0"/>
                </a:cubicBezTo>
                <a:lnTo>
                  <a:pt x="3189830" y="0"/>
                </a:lnTo>
                <a:cubicBezTo>
                  <a:pt x="3272542" y="0"/>
                  <a:pt x="3339593" y="67051"/>
                  <a:pt x="3339593" y="149763"/>
                </a:cubicBezTo>
                <a:lnTo>
                  <a:pt x="3339593" y="748797"/>
                </a:lnTo>
                <a:cubicBezTo>
                  <a:pt x="3339593" y="831509"/>
                  <a:pt x="3272542" y="898560"/>
                  <a:pt x="3189830" y="898560"/>
                </a:cubicBezTo>
                <a:lnTo>
                  <a:pt x="149763" y="898560"/>
                </a:lnTo>
                <a:cubicBezTo>
                  <a:pt x="67051" y="898560"/>
                  <a:pt x="0" y="831509"/>
                  <a:pt x="0" y="748797"/>
                </a:cubicBezTo>
                <a:lnTo>
                  <a:pt x="0" y="149763"/>
                </a:lnTo>
                <a:close/>
              </a:path>
            </a:pathLst>
          </a:cu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5304" tIns="135304" rIns="135304" bIns="13530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Tertiary Scholarship </a:t>
            </a:r>
          </a:p>
        </p:txBody>
      </p:sp>
      <p:sp>
        <p:nvSpPr>
          <p:cNvPr id="17" name="Freeform: Shape 16">
            <a:extLst>
              <a:ext uri="{FF2B5EF4-FFF2-40B4-BE49-F238E27FC236}">
                <a16:creationId xmlns:a16="http://schemas.microsoft.com/office/drawing/2014/main" id="{3CADDAE6-9BB4-42D7-B603-BAE2132DAB94}"/>
              </a:ext>
            </a:extLst>
          </p:cNvPr>
          <p:cNvSpPr/>
          <p:nvPr/>
        </p:nvSpPr>
        <p:spPr>
          <a:xfrm>
            <a:off x="386695" y="5571610"/>
            <a:ext cx="3339593" cy="898560"/>
          </a:xfrm>
          <a:custGeom>
            <a:avLst/>
            <a:gdLst>
              <a:gd name="connsiteX0" fmla="*/ 0 w 3339593"/>
              <a:gd name="connsiteY0" fmla="*/ 149763 h 898560"/>
              <a:gd name="connsiteX1" fmla="*/ 149763 w 3339593"/>
              <a:gd name="connsiteY1" fmla="*/ 0 h 898560"/>
              <a:gd name="connsiteX2" fmla="*/ 3189830 w 3339593"/>
              <a:gd name="connsiteY2" fmla="*/ 0 h 898560"/>
              <a:gd name="connsiteX3" fmla="*/ 3339593 w 3339593"/>
              <a:gd name="connsiteY3" fmla="*/ 149763 h 898560"/>
              <a:gd name="connsiteX4" fmla="*/ 3339593 w 3339593"/>
              <a:gd name="connsiteY4" fmla="*/ 748797 h 898560"/>
              <a:gd name="connsiteX5" fmla="*/ 3189830 w 3339593"/>
              <a:gd name="connsiteY5" fmla="*/ 898560 h 898560"/>
              <a:gd name="connsiteX6" fmla="*/ 149763 w 3339593"/>
              <a:gd name="connsiteY6" fmla="*/ 898560 h 898560"/>
              <a:gd name="connsiteX7" fmla="*/ 0 w 3339593"/>
              <a:gd name="connsiteY7" fmla="*/ 748797 h 898560"/>
              <a:gd name="connsiteX8" fmla="*/ 0 w 3339593"/>
              <a:gd name="connsiteY8" fmla="*/ 149763 h 89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9593" h="898560">
                <a:moveTo>
                  <a:pt x="0" y="149763"/>
                </a:moveTo>
                <a:cubicBezTo>
                  <a:pt x="0" y="67051"/>
                  <a:pt x="67051" y="0"/>
                  <a:pt x="149763" y="0"/>
                </a:cubicBezTo>
                <a:lnTo>
                  <a:pt x="3189830" y="0"/>
                </a:lnTo>
                <a:cubicBezTo>
                  <a:pt x="3272542" y="0"/>
                  <a:pt x="3339593" y="67051"/>
                  <a:pt x="3339593" y="149763"/>
                </a:cubicBezTo>
                <a:lnTo>
                  <a:pt x="3339593" y="748797"/>
                </a:lnTo>
                <a:cubicBezTo>
                  <a:pt x="3339593" y="831509"/>
                  <a:pt x="3272542" y="898560"/>
                  <a:pt x="3189830" y="898560"/>
                </a:cubicBezTo>
                <a:lnTo>
                  <a:pt x="149763" y="898560"/>
                </a:lnTo>
                <a:cubicBezTo>
                  <a:pt x="67051" y="898560"/>
                  <a:pt x="0" y="831509"/>
                  <a:pt x="0" y="748797"/>
                </a:cubicBezTo>
                <a:lnTo>
                  <a:pt x="0" y="149763"/>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5304" tIns="135304" rIns="135304" bIns="13530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Tertiary Support</a:t>
            </a:r>
          </a:p>
        </p:txBody>
      </p:sp>
      <p:sp>
        <p:nvSpPr>
          <p:cNvPr id="19" name="Slide Number Placeholder 4">
            <a:extLst>
              <a:ext uri="{FF2B5EF4-FFF2-40B4-BE49-F238E27FC236}">
                <a16:creationId xmlns:a16="http://schemas.microsoft.com/office/drawing/2014/main" id="{A9212375-0A4A-4CAE-B63D-2D3B1120D559}"/>
              </a:ext>
            </a:extLst>
          </p:cNvPr>
          <p:cNvSpPr txBox="1">
            <a:spLocks/>
          </p:cNvSpPr>
          <p:nvPr/>
        </p:nvSpPr>
        <p:spPr>
          <a:xfrm>
            <a:off x="9439275" y="64801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8C44"/>
                </a:solidFill>
                <a:latin typeface="Ebrima"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2410A7-6825-4C53-8CA5-010A7F178037}" type="slidenum">
              <a:rPr kumimoji="0" lang="en-US" sz="1200" b="1" i="0" u="none" strike="noStrike" kern="1200" cap="none" spc="0" normalizeH="0" baseline="0" noProof="0" smtClean="0">
                <a:ln>
                  <a:noFill/>
                </a:ln>
                <a:solidFill>
                  <a:srgbClr val="008C44"/>
                </a:solidFill>
                <a:effectLst/>
                <a:uLnTx/>
                <a:uFillTx/>
                <a:latin typeface="Ebrima"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srgbClr val="008C44"/>
              </a:solidFill>
              <a:effectLst/>
              <a:uLnTx/>
              <a:uFillTx/>
              <a:latin typeface="Ebrima" panose="02000000000000000000" pitchFamily="2" charset="0"/>
              <a:ea typeface="+mn-ea"/>
              <a:cs typeface="+mn-cs"/>
            </a:endParaRPr>
          </a:p>
        </p:txBody>
      </p:sp>
    </p:spTree>
    <p:extLst>
      <p:ext uri="{BB962C8B-B14F-4D97-AF65-F5344CB8AC3E}">
        <p14:creationId xmlns:p14="http://schemas.microsoft.com/office/powerpoint/2010/main" val="36439455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0"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7" grpId="0" animBg="1"/>
      <p:bldP spid="8" grpId="0" animBg="1"/>
      <p:bldP spid="13"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8ECD787-2E7A-48F9-ADD8-0F1316BBD7D7}"/>
              </a:ext>
            </a:extLst>
          </p:cNvPr>
          <p:cNvSpPr/>
          <p:nvPr/>
        </p:nvSpPr>
        <p:spPr>
          <a:xfrm>
            <a:off x="82646" y="5747044"/>
            <a:ext cx="4005072" cy="927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TextBox 9">
            <a:extLst>
              <a:ext uri="{FF2B5EF4-FFF2-40B4-BE49-F238E27FC236}">
                <a16:creationId xmlns:a16="http://schemas.microsoft.com/office/drawing/2014/main" id="{C6B5338F-F7DB-4A4F-B9F9-86D1EC572F51}"/>
              </a:ext>
            </a:extLst>
          </p:cNvPr>
          <p:cNvSpPr txBox="1"/>
          <p:nvPr/>
        </p:nvSpPr>
        <p:spPr>
          <a:xfrm>
            <a:off x="660285" y="378739"/>
            <a:ext cx="10501293" cy="707886"/>
          </a:xfrm>
          <a:prstGeom prst="rect">
            <a:avLst/>
          </a:prstGeom>
          <a:noFill/>
        </p:spPr>
        <p:txBody>
          <a:bodyPr wrap="square" rtlCol="0">
            <a:spAutoFit/>
          </a:bodyPr>
          <a:lstStyle/>
          <a:p>
            <a:r>
              <a:rPr lang="en-US" sz="4000" dirty="0">
                <a:solidFill>
                  <a:srgbClr val="31937B"/>
                </a:solidFill>
                <a:latin typeface="+mj-lt"/>
              </a:rPr>
              <a:t>Community Development Programme</a:t>
            </a:r>
          </a:p>
        </p:txBody>
      </p:sp>
      <p:sp>
        <p:nvSpPr>
          <p:cNvPr id="16" name="Rectangle 15">
            <a:extLst>
              <a:ext uri="{FF2B5EF4-FFF2-40B4-BE49-F238E27FC236}">
                <a16:creationId xmlns:a16="http://schemas.microsoft.com/office/drawing/2014/main" id="{B7182DA7-A79F-4B45-8D7A-083AD63F84D8}"/>
              </a:ext>
            </a:extLst>
          </p:cNvPr>
          <p:cNvSpPr/>
          <p:nvPr/>
        </p:nvSpPr>
        <p:spPr>
          <a:xfrm>
            <a:off x="423426" y="284698"/>
            <a:ext cx="146304" cy="8503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6933803-78D8-4D9A-8BED-92FF35B25F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75" t="2524" r="11823" b="2524"/>
          <a:stretch/>
        </p:blipFill>
        <p:spPr>
          <a:xfrm>
            <a:off x="4099210" y="1609821"/>
            <a:ext cx="4005072" cy="4005072"/>
          </a:xfrm>
          <a:prstGeom prst="rect">
            <a:avLst/>
          </a:prstGeom>
        </p:spPr>
      </p:pic>
      <p:sp>
        <p:nvSpPr>
          <p:cNvPr id="23" name="Rectangle 22">
            <a:extLst>
              <a:ext uri="{FF2B5EF4-FFF2-40B4-BE49-F238E27FC236}">
                <a16:creationId xmlns:a16="http://schemas.microsoft.com/office/drawing/2014/main" id="{346BEF39-AEB3-44DF-A382-8F86441FD353}"/>
              </a:ext>
            </a:extLst>
          </p:cNvPr>
          <p:cNvSpPr/>
          <p:nvPr/>
        </p:nvSpPr>
        <p:spPr>
          <a:xfrm>
            <a:off x="8136311" y="5747044"/>
            <a:ext cx="4005072" cy="927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4" name="2019">
            <a:extLst>
              <a:ext uri="{FF2B5EF4-FFF2-40B4-BE49-F238E27FC236}">
                <a16:creationId xmlns:a16="http://schemas.microsoft.com/office/drawing/2014/main" id="{09DBCF91-10D4-4D89-977C-4C9E37292E3E}"/>
              </a:ext>
            </a:extLst>
          </p:cNvPr>
          <p:cNvSpPr txBox="1"/>
          <p:nvPr/>
        </p:nvSpPr>
        <p:spPr>
          <a:xfrm>
            <a:off x="423426" y="5852864"/>
            <a:ext cx="3412846" cy="660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nSpc>
                <a:spcPct val="90000"/>
              </a:lnSpc>
              <a:defRPr sz="5000" b="1" spc="150"/>
            </a:lvl1pPr>
          </a:lstStyle>
          <a:p>
            <a:pPr algn="ctr"/>
            <a:r>
              <a:rPr lang="en-US" sz="2200" b="0" spc="0" dirty="0">
                <a:solidFill>
                  <a:schemeClr val="bg1"/>
                </a:solidFill>
              </a:rPr>
              <a:t>Aaghai</a:t>
            </a:r>
            <a:br>
              <a:rPr lang="en-US" sz="2200" b="0" spc="0" dirty="0">
                <a:solidFill>
                  <a:schemeClr val="bg1"/>
                </a:solidFill>
              </a:rPr>
            </a:br>
            <a:r>
              <a:rPr lang="en-US" sz="2200" b="0" spc="0" dirty="0">
                <a:solidFill>
                  <a:schemeClr val="bg1"/>
                </a:solidFill>
              </a:rPr>
              <a:t>Adult Literacy Programme</a:t>
            </a:r>
          </a:p>
        </p:txBody>
      </p:sp>
      <p:sp>
        <p:nvSpPr>
          <p:cNvPr id="25" name="Rectangle 24">
            <a:extLst>
              <a:ext uri="{FF2B5EF4-FFF2-40B4-BE49-F238E27FC236}">
                <a16:creationId xmlns:a16="http://schemas.microsoft.com/office/drawing/2014/main" id="{E4F25CD9-1938-426C-B0B5-86CD3AFF75EF}"/>
              </a:ext>
            </a:extLst>
          </p:cNvPr>
          <p:cNvSpPr/>
          <p:nvPr/>
        </p:nvSpPr>
        <p:spPr>
          <a:xfrm>
            <a:off x="4109478" y="5747044"/>
            <a:ext cx="4005072" cy="927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 name="2019">
            <a:extLst>
              <a:ext uri="{FF2B5EF4-FFF2-40B4-BE49-F238E27FC236}">
                <a16:creationId xmlns:a16="http://schemas.microsoft.com/office/drawing/2014/main" id="{5ACFFD2A-C38B-4974-8C08-D01916F634A3}"/>
              </a:ext>
            </a:extLst>
          </p:cNvPr>
          <p:cNvSpPr txBox="1"/>
          <p:nvPr/>
        </p:nvSpPr>
        <p:spPr>
          <a:xfrm>
            <a:off x="8876172" y="6023429"/>
            <a:ext cx="2849987" cy="355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nSpc>
                <a:spcPct val="90000"/>
              </a:lnSpc>
              <a:defRPr sz="5000" b="1" spc="150"/>
            </a:lvl1pPr>
          </a:lstStyle>
          <a:p>
            <a:r>
              <a:rPr lang="en-US" sz="2200" b="0" spc="0" dirty="0">
                <a:solidFill>
                  <a:schemeClr val="bg1"/>
                </a:solidFill>
              </a:rPr>
              <a:t>Vocational Training</a:t>
            </a:r>
          </a:p>
        </p:txBody>
      </p:sp>
      <p:pic>
        <p:nvPicPr>
          <p:cNvPr id="17" name="Picture 16">
            <a:extLst>
              <a:ext uri="{FF2B5EF4-FFF2-40B4-BE49-F238E27FC236}">
                <a16:creationId xmlns:a16="http://schemas.microsoft.com/office/drawing/2014/main" id="{4E62E6B8-46C5-48B7-A113-9EC448FD9794}"/>
              </a:ext>
            </a:extLst>
          </p:cNvPr>
          <p:cNvPicPr>
            <a:picLocks noChangeAspect="1"/>
          </p:cNvPicPr>
          <p:nvPr/>
        </p:nvPicPr>
        <p:blipFill rotWithShape="1">
          <a:blip r:embed="rId4"/>
          <a:srcRect l="10536" t="13254" r="48929" b="11530"/>
          <a:stretch/>
        </p:blipFill>
        <p:spPr>
          <a:xfrm>
            <a:off x="63561" y="1611273"/>
            <a:ext cx="4005072" cy="4005072"/>
          </a:xfrm>
          <a:prstGeom prst="rect">
            <a:avLst/>
          </a:prstGeom>
        </p:spPr>
      </p:pic>
      <p:pic>
        <p:nvPicPr>
          <p:cNvPr id="18" name="Picture 17">
            <a:extLst>
              <a:ext uri="{FF2B5EF4-FFF2-40B4-BE49-F238E27FC236}">
                <a16:creationId xmlns:a16="http://schemas.microsoft.com/office/drawing/2014/main" id="{4FAA2959-14E9-4AC2-8652-E73F22B510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52" r="16282"/>
          <a:stretch/>
        </p:blipFill>
        <p:spPr>
          <a:xfrm>
            <a:off x="8134859" y="1609821"/>
            <a:ext cx="4006524" cy="4006524"/>
          </a:xfrm>
          <a:prstGeom prst="rect">
            <a:avLst/>
          </a:prstGeom>
        </p:spPr>
      </p:pic>
      <p:sp>
        <p:nvSpPr>
          <p:cNvPr id="8" name="2019">
            <a:extLst>
              <a:ext uri="{FF2B5EF4-FFF2-40B4-BE49-F238E27FC236}">
                <a16:creationId xmlns:a16="http://schemas.microsoft.com/office/drawing/2014/main" id="{58EDB530-3BE9-4291-9B59-2B35F6A805F0}"/>
              </a:ext>
            </a:extLst>
          </p:cNvPr>
          <p:cNvSpPr txBox="1"/>
          <p:nvPr/>
        </p:nvSpPr>
        <p:spPr>
          <a:xfrm>
            <a:off x="4225369" y="5869628"/>
            <a:ext cx="3803554" cy="660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nSpc>
                <a:spcPct val="90000"/>
              </a:lnSpc>
              <a:defRPr sz="5000" b="1" spc="150"/>
            </a:lvl1pPr>
          </a:lstStyle>
          <a:p>
            <a:pPr algn="ctr"/>
            <a:r>
              <a:rPr lang="en-US" sz="2200" b="0" spc="0" dirty="0">
                <a:solidFill>
                  <a:schemeClr val="bg1"/>
                </a:solidFill>
              </a:rPr>
              <a:t>Aab-e-Rehmat</a:t>
            </a:r>
            <a:br>
              <a:rPr lang="en-US" sz="2200" b="0" spc="0" dirty="0">
                <a:solidFill>
                  <a:schemeClr val="bg1"/>
                </a:solidFill>
              </a:rPr>
            </a:br>
            <a:r>
              <a:rPr lang="en-US" sz="2200" b="0" spc="0" dirty="0">
                <a:solidFill>
                  <a:schemeClr val="bg1"/>
                </a:solidFill>
              </a:rPr>
              <a:t>Clean Drinking Water Project</a:t>
            </a:r>
          </a:p>
        </p:txBody>
      </p:sp>
      <p:sp>
        <p:nvSpPr>
          <p:cNvPr id="14" name="Slide Number Placeholder 4">
            <a:extLst>
              <a:ext uri="{FF2B5EF4-FFF2-40B4-BE49-F238E27FC236}">
                <a16:creationId xmlns:a16="http://schemas.microsoft.com/office/drawing/2014/main" id="{804914E5-44F7-469D-AE02-B55384D1F2D0}"/>
              </a:ext>
            </a:extLst>
          </p:cNvPr>
          <p:cNvSpPr txBox="1">
            <a:spLocks/>
          </p:cNvSpPr>
          <p:nvPr/>
        </p:nvSpPr>
        <p:spPr>
          <a:xfrm>
            <a:off x="9439275" y="65754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8C44"/>
                </a:solidFill>
                <a:latin typeface="Ebrima"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2410A7-6825-4C53-8CA5-010A7F178037}" type="slidenum">
              <a:rPr kumimoji="0" lang="en-US" sz="1200" b="1" i="0" u="none" strike="noStrike" kern="1200" cap="none" spc="0" normalizeH="0" baseline="0" noProof="0" smtClean="0">
                <a:ln>
                  <a:noFill/>
                </a:ln>
                <a:solidFill>
                  <a:srgbClr val="008C44"/>
                </a:solidFill>
                <a:effectLst/>
                <a:uLnTx/>
                <a:uFillTx/>
                <a:latin typeface="Ebrima"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srgbClr val="008C44"/>
              </a:solidFill>
              <a:effectLst/>
              <a:uLnTx/>
              <a:uFillTx/>
              <a:latin typeface="Ebrima" panose="02000000000000000000" pitchFamily="2" charset="0"/>
              <a:ea typeface="+mn-ea"/>
              <a:cs typeface="+mn-cs"/>
            </a:endParaRPr>
          </a:p>
        </p:txBody>
      </p:sp>
    </p:spTree>
    <p:extLst>
      <p:ext uri="{BB962C8B-B14F-4D97-AF65-F5344CB8AC3E}">
        <p14:creationId xmlns:p14="http://schemas.microsoft.com/office/powerpoint/2010/main" val="20296555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6" grpId="0" animBg="1"/>
      <p:bldP spid="23" grpId="0" animBg="1"/>
      <p:bldP spid="24" grpId="0" animBg="1"/>
      <p:bldP spid="25" grpId="0" animBg="1"/>
      <p:bldP spid="2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9A55B-6370-49AC-91AC-34E974BC169C}"/>
              </a:ext>
            </a:extLst>
          </p:cNvPr>
          <p:cNvSpPr txBox="1">
            <a:spLocks/>
          </p:cNvSpPr>
          <p:nvPr/>
        </p:nvSpPr>
        <p:spPr>
          <a:xfrm>
            <a:off x="491527" y="253699"/>
            <a:ext cx="10515600" cy="9144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31937B"/>
                </a:solidFill>
                <a:latin typeface="Ebrima" panose="02000000000000000000" pitchFamily="2" charset="0"/>
                <a:ea typeface="Ebrima" panose="02000000000000000000" pitchFamily="2" charset="0"/>
                <a:cs typeface="Ebrima" panose="02000000000000000000" pitchFamily="2" charset="0"/>
              </a:rPr>
              <a:t>Developing Across Continents &amp; Beyond Borders</a:t>
            </a:r>
          </a:p>
        </p:txBody>
      </p:sp>
      <p:sp>
        <p:nvSpPr>
          <p:cNvPr id="3" name="Rectangle 2">
            <a:extLst>
              <a:ext uri="{FF2B5EF4-FFF2-40B4-BE49-F238E27FC236}">
                <a16:creationId xmlns:a16="http://schemas.microsoft.com/office/drawing/2014/main" id="{A9A29195-F364-47E2-906E-D537F84128E3}"/>
              </a:ext>
            </a:extLst>
          </p:cNvPr>
          <p:cNvSpPr/>
          <p:nvPr/>
        </p:nvSpPr>
        <p:spPr>
          <a:xfrm>
            <a:off x="250377" y="288193"/>
            <a:ext cx="146202" cy="845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418">
            <a:extLst>
              <a:ext uri="{FF2B5EF4-FFF2-40B4-BE49-F238E27FC236}">
                <a16:creationId xmlns:a16="http://schemas.microsoft.com/office/drawing/2014/main" id="{33711C4E-ED0E-4986-9596-BABD3595F5E7}"/>
              </a:ext>
            </a:extLst>
          </p:cNvPr>
          <p:cNvSpPr>
            <a:spLocks/>
          </p:cNvSpPr>
          <p:nvPr/>
        </p:nvSpPr>
        <p:spPr bwMode="auto">
          <a:xfrm>
            <a:off x="7888415" y="2511325"/>
            <a:ext cx="50220" cy="32763"/>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grpSp>
        <p:nvGrpSpPr>
          <p:cNvPr id="17" name="Group 16">
            <a:extLst>
              <a:ext uri="{FF2B5EF4-FFF2-40B4-BE49-F238E27FC236}">
                <a16:creationId xmlns:a16="http://schemas.microsoft.com/office/drawing/2014/main" id="{0D26FBD0-1C4C-4E4E-AE77-E9D90FA600EC}"/>
              </a:ext>
            </a:extLst>
          </p:cNvPr>
          <p:cNvGrpSpPr/>
          <p:nvPr/>
        </p:nvGrpSpPr>
        <p:grpSpPr>
          <a:xfrm>
            <a:off x="8408635" y="1302546"/>
            <a:ext cx="3579015" cy="1277949"/>
            <a:chOff x="8408635" y="1302546"/>
            <a:chExt cx="3579015" cy="1277949"/>
          </a:xfrm>
        </p:grpSpPr>
        <p:sp>
          <p:nvSpPr>
            <p:cNvPr id="18" name="Rectangle: Rounded Corners 17">
              <a:extLst>
                <a:ext uri="{FF2B5EF4-FFF2-40B4-BE49-F238E27FC236}">
                  <a16:creationId xmlns:a16="http://schemas.microsoft.com/office/drawing/2014/main" id="{82645876-75AD-4139-8064-87F81BC43682}"/>
                </a:ext>
              </a:extLst>
            </p:cNvPr>
            <p:cNvSpPr/>
            <p:nvPr/>
          </p:nvSpPr>
          <p:spPr>
            <a:xfrm>
              <a:off x="8453554" y="1302546"/>
              <a:ext cx="3534096" cy="1277949"/>
            </a:xfrm>
            <a:prstGeom prst="roundRect">
              <a:avLst>
                <a:gd name="adj" fmla="val 39525"/>
              </a:avLst>
            </a:prstGeom>
            <a:solidFill>
              <a:srgbClr val="37A76F"/>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TextBox 18">
              <a:extLst>
                <a:ext uri="{FF2B5EF4-FFF2-40B4-BE49-F238E27FC236}">
                  <a16:creationId xmlns:a16="http://schemas.microsoft.com/office/drawing/2014/main" id="{FF24CE3B-7E79-42FC-A5E2-AFECDA228395}"/>
                </a:ext>
              </a:extLst>
            </p:cNvPr>
            <p:cNvSpPr txBox="1"/>
            <p:nvPr/>
          </p:nvSpPr>
          <p:spPr>
            <a:xfrm>
              <a:off x="9188409" y="1482994"/>
              <a:ext cx="2593950" cy="923330"/>
            </a:xfrm>
            <a:prstGeom prst="rect">
              <a:avLst/>
            </a:prstGeom>
            <a:noFill/>
          </p:spPr>
          <p:txBody>
            <a:bodyPr wrap="square" rtlCol="0">
              <a:spAutoFit/>
            </a:bodyPr>
            <a:lstStyle/>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Established Country Partners </a:t>
              </a:r>
              <a:br>
                <a:rPr lang="en-US" sz="1600" dirty="0">
                  <a:solidFill>
                    <a:schemeClr val="bg1"/>
                  </a:solidFill>
                  <a:latin typeface="Ebrima" panose="02000000000000000000" pitchFamily="2" charset="0"/>
                  <a:ea typeface="Ebrima" panose="02000000000000000000" pitchFamily="2" charset="0"/>
                  <a:cs typeface="Ebrima" panose="02000000000000000000" pitchFamily="2" charset="0"/>
                </a:rPr>
              </a:br>
              <a:r>
                <a:rPr lang="en-US" sz="1400" dirty="0">
                  <a:solidFill>
                    <a:schemeClr val="bg1"/>
                  </a:solidFill>
                  <a:latin typeface="Ebrima" panose="02000000000000000000" pitchFamily="2" charset="0"/>
                  <a:ea typeface="Ebrima" panose="02000000000000000000" pitchFamily="2" charset="0"/>
                  <a:cs typeface="Ebrima" panose="02000000000000000000" pitchFamily="2" charset="0"/>
                </a:rPr>
                <a:t>USA, UK, Canada &amp; UAE</a:t>
              </a:r>
              <a:endParaRPr lang="en-US" sz="16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20" name="TextBox 19">
              <a:extLst>
                <a:ext uri="{FF2B5EF4-FFF2-40B4-BE49-F238E27FC236}">
                  <a16:creationId xmlns:a16="http://schemas.microsoft.com/office/drawing/2014/main" id="{943B0478-5FA7-40BE-BEA5-6C747EFC8650}"/>
                </a:ext>
              </a:extLst>
            </p:cNvPr>
            <p:cNvSpPr txBox="1"/>
            <p:nvPr/>
          </p:nvSpPr>
          <p:spPr>
            <a:xfrm>
              <a:off x="8408635" y="1524859"/>
              <a:ext cx="878817" cy="707886"/>
            </a:xfrm>
            <a:prstGeom prst="rect">
              <a:avLst/>
            </a:prstGeom>
            <a:noFill/>
          </p:spPr>
          <p:txBody>
            <a:bodyPr wrap="square">
              <a:spAutoFit/>
            </a:bodyPr>
            <a:lstStyle/>
            <a:p>
              <a:pPr algn="ctr"/>
              <a:r>
                <a:rPr lang="en-US" sz="4000" b="1" dirty="0">
                  <a:solidFill>
                    <a:schemeClr val="bg1"/>
                  </a:solidFill>
                  <a:latin typeface="Ebrima" panose="02000000000000000000" pitchFamily="2" charset="0"/>
                  <a:ea typeface="Ebrima" panose="02000000000000000000" pitchFamily="2" charset="0"/>
                  <a:cs typeface="Ebrima" panose="02000000000000000000" pitchFamily="2" charset="0"/>
                </a:rPr>
                <a:t>4 </a:t>
              </a:r>
            </a:p>
          </p:txBody>
        </p:sp>
      </p:grpSp>
      <p:grpSp>
        <p:nvGrpSpPr>
          <p:cNvPr id="21" name="Group 20">
            <a:extLst>
              <a:ext uri="{FF2B5EF4-FFF2-40B4-BE49-F238E27FC236}">
                <a16:creationId xmlns:a16="http://schemas.microsoft.com/office/drawing/2014/main" id="{34E2AD48-3FAB-40DF-B716-99649DB22CF6}"/>
              </a:ext>
            </a:extLst>
          </p:cNvPr>
          <p:cNvGrpSpPr/>
          <p:nvPr/>
        </p:nvGrpSpPr>
        <p:grpSpPr>
          <a:xfrm>
            <a:off x="8453396" y="3219783"/>
            <a:ext cx="3690039" cy="1280160"/>
            <a:chOff x="8453396" y="2953338"/>
            <a:chExt cx="3690039" cy="1280160"/>
          </a:xfrm>
        </p:grpSpPr>
        <p:sp>
          <p:nvSpPr>
            <p:cNvPr id="22" name="Rectangle: Rounded Corners 21">
              <a:extLst>
                <a:ext uri="{FF2B5EF4-FFF2-40B4-BE49-F238E27FC236}">
                  <a16:creationId xmlns:a16="http://schemas.microsoft.com/office/drawing/2014/main" id="{A8E73834-A40F-468E-91BB-F3B12702794B}"/>
                </a:ext>
              </a:extLst>
            </p:cNvPr>
            <p:cNvSpPr/>
            <p:nvPr/>
          </p:nvSpPr>
          <p:spPr>
            <a:xfrm>
              <a:off x="8465535" y="2953338"/>
              <a:ext cx="3534096" cy="1280160"/>
            </a:xfrm>
            <a:prstGeom prst="roundRect">
              <a:avLst>
                <a:gd name="adj" fmla="val 39525"/>
              </a:avLst>
            </a:prstGeom>
            <a:solidFill>
              <a:srgbClr val="37A76F"/>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TextBox 22">
              <a:extLst>
                <a:ext uri="{FF2B5EF4-FFF2-40B4-BE49-F238E27FC236}">
                  <a16:creationId xmlns:a16="http://schemas.microsoft.com/office/drawing/2014/main" id="{AAB4F4D9-0BE0-456F-957B-AEDF58F26CC2}"/>
                </a:ext>
              </a:extLst>
            </p:cNvPr>
            <p:cNvSpPr txBox="1"/>
            <p:nvPr/>
          </p:nvSpPr>
          <p:spPr>
            <a:xfrm>
              <a:off x="9188409" y="3046860"/>
              <a:ext cx="2955026" cy="1138773"/>
            </a:xfrm>
            <a:prstGeom prst="rect">
              <a:avLst/>
            </a:prstGeom>
            <a:noFill/>
          </p:spPr>
          <p:txBody>
            <a:bodyPr wrap="square" rtlCol="0">
              <a:spAutoFit/>
            </a:bodyPr>
            <a:lstStyle/>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Emerging Country Partners </a:t>
              </a:r>
              <a:br>
                <a:rPr lang="en-US" sz="1600" dirty="0">
                  <a:solidFill>
                    <a:schemeClr val="bg1"/>
                  </a:solidFill>
                  <a:latin typeface="Ebrima" panose="02000000000000000000" pitchFamily="2" charset="0"/>
                  <a:ea typeface="Ebrima" panose="02000000000000000000" pitchFamily="2" charset="0"/>
                  <a:cs typeface="Ebrima" panose="02000000000000000000" pitchFamily="2" charset="0"/>
                </a:rPr>
              </a:br>
              <a:r>
                <a:rPr lang="en-US" sz="1400" dirty="0">
                  <a:solidFill>
                    <a:schemeClr val="bg1"/>
                  </a:solidFill>
                  <a:latin typeface="Ebrima" panose="02000000000000000000" pitchFamily="2" charset="0"/>
                  <a:ea typeface="Ebrima" panose="02000000000000000000" pitchFamily="2" charset="0"/>
                  <a:cs typeface="Ebrima" panose="02000000000000000000" pitchFamily="2" charset="0"/>
                </a:rPr>
                <a:t>Norway, Switzerland, Italy &amp; Australia</a:t>
              </a:r>
              <a:endParaRPr lang="en-US" sz="16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24" name="TextBox 23">
              <a:extLst>
                <a:ext uri="{FF2B5EF4-FFF2-40B4-BE49-F238E27FC236}">
                  <a16:creationId xmlns:a16="http://schemas.microsoft.com/office/drawing/2014/main" id="{D4BD15FC-693E-4BC8-990D-E63BF3BED3C1}"/>
                </a:ext>
              </a:extLst>
            </p:cNvPr>
            <p:cNvSpPr txBox="1"/>
            <p:nvPr/>
          </p:nvSpPr>
          <p:spPr>
            <a:xfrm>
              <a:off x="8453396" y="3275827"/>
              <a:ext cx="878817" cy="707886"/>
            </a:xfrm>
            <a:prstGeom prst="rect">
              <a:avLst/>
            </a:prstGeom>
            <a:noFill/>
          </p:spPr>
          <p:txBody>
            <a:bodyPr wrap="square">
              <a:spAutoFit/>
            </a:bodyPr>
            <a:lstStyle/>
            <a:p>
              <a:pPr algn="ctr"/>
              <a:r>
                <a:rPr lang="en-US" sz="4000" b="1" dirty="0">
                  <a:solidFill>
                    <a:schemeClr val="bg1"/>
                  </a:solidFill>
                  <a:latin typeface="Ebrima" panose="02000000000000000000" pitchFamily="2" charset="0"/>
                  <a:ea typeface="Ebrima" panose="02000000000000000000" pitchFamily="2" charset="0"/>
                  <a:cs typeface="Ebrima" panose="02000000000000000000" pitchFamily="2" charset="0"/>
                </a:rPr>
                <a:t>4 </a:t>
              </a:r>
            </a:p>
          </p:txBody>
        </p:sp>
      </p:grpSp>
      <p:sp>
        <p:nvSpPr>
          <p:cNvPr id="25" name="Rectangle: Rounded Corners 24">
            <a:extLst>
              <a:ext uri="{FF2B5EF4-FFF2-40B4-BE49-F238E27FC236}">
                <a16:creationId xmlns:a16="http://schemas.microsoft.com/office/drawing/2014/main" id="{C51A2FBC-F100-4CC4-9C63-E8C124F66DA6}"/>
              </a:ext>
            </a:extLst>
          </p:cNvPr>
          <p:cNvSpPr/>
          <p:nvPr/>
        </p:nvSpPr>
        <p:spPr>
          <a:xfrm>
            <a:off x="8437303" y="4954091"/>
            <a:ext cx="3534096" cy="1280160"/>
          </a:xfrm>
          <a:prstGeom prst="roundRect">
            <a:avLst>
              <a:gd name="adj" fmla="val 39525"/>
            </a:avLst>
          </a:prstGeom>
          <a:solidFill>
            <a:srgbClr val="37A76F"/>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TextBox 25">
            <a:extLst>
              <a:ext uri="{FF2B5EF4-FFF2-40B4-BE49-F238E27FC236}">
                <a16:creationId xmlns:a16="http://schemas.microsoft.com/office/drawing/2014/main" id="{6E65DDC2-4D9C-467F-92E8-91AB6DC66D4E}"/>
              </a:ext>
            </a:extLst>
          </p:cNvPr>
          <p:cNvSpPr txBox="1"/>
          <p:nvPr/>
        </p:nvSpPr>
        <p:spPr>
          <a:xfrm>
            <a:off x="8747420" y="5636683"/>
            <a:ext cx="1446611" cy="400110"/>
          </a:xfrm>
          <a:prstGeom prst="rect">
            <a:avLst/>
          </a:prstGeom>
          <a:noFill/>
        </p:spPr>
        <p:txBody>
          <a:bodyPr wrap="square" rtlCol="0">
            <a:spAutoFit/>
          </a:bodyPr>
          <a:lstStyle/>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Volunteers</a:t>
            </a:r>
          </a:p>
        </p:txBody>
      </p:sp>
      <p:sp>
        <p:nvSpPr>
          <p:cNvPr id="27" name="TextBox 26">
            <a:extLst>
              <a:ext uri="{FF2B5EF4-FFF2-40B4-BE49-F238E27FC236}">
                <a16:creationId xmlns:a16="http://schemas.microsoft.com/office/drawing/2014/main" id="{C47A231F-3987-4312-BE15-598434D813F5}"/>
              </a:ext>
            </a:extLst>
          </p:cNvPr>
          <p:cNvSpPr txBox="1"/>
          <p:nvPr/>
        </p:nvSpPr>
        <p:spPr>
          <a:xfrm>
            <a:off x="8605053" y="5084439"/>
            <a:ext cx="1577698" cy="646331"/>
          </a:xfrm>
          <a:prstGeom prst="rect">
            <a:avLst/>
          </a:prstGeom>
          <a:noFill/>
        </p:spPr>
        <p:txBody>
          <a:bodyPr wrap="square">
            <a:spAutoFit/>
          </a:bodyPr>
          <a:lstStyle/>
          <a:p>
            <a:pPr algn="ctr"/>
            <a:r>
              <a:rPr lang="en-US" sz="3600" b="1" dirty="0">
                <a:solidFill>
                  <a:schemeClr val="bg1"/>
                </a:solidFill>
                <a:latin typeface="Ebrima" panose="02000000000000000000" pitchFamily="2" charset="0"/>
                <a:ea typeface="Ebrima" panose="02000000000000000000" pitchFamily="2" charset="0"/>
                <a:cs typeface="Ebrima" panose="02000000000000000000" pitchFamily="2" charset="0"/>
              </a:rPr>
              <a:t>600+ </a:t>
            </a:r>
          </a:p>
        </p:txBody>
      </p:sp>
      <p:sp>
        <p:nvSpPr>
          <p:cNvPr id="28" name="TextBox 27">
            <a:extLst>
              <a:ext uri="{FF2B5EF4-FFF2-40B4-BE49-F238E27FC236}">
                <a16:creationId xmlns:a16="http://schemas.microsoft.com/office/drawing/2014/main" id="{2A6526E2-5250-44F6-81AA-348D94D3C015}"/>
              </a:ext>
            </a:extLst>
          </p:cNvPr>
          <p:cNvSpPr txBox="1"/>
          <p:nvPr/>
        </p:nvSpPr>
        <p:spPr>
          <a:xfrm>
            <a:off x="10513176" y="5623944"/>
            <a:ext cx="1372463" cy="411587"/>
          </a:xfrm>
          <a:prstGeom prst="rect">
            <a:avLst/>
          </a:prstGeom>
          <a:noFill/>
        </p:spPr>
        <p:txBody>
          <a:bodyPr wrap="square" rtlCol="0">
            <a:spAutoFit/>
          </a:bodyPr>
          <a:lstStyle/>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Donors</a:t>
            </a:r>
          </a:p>
        </p:txBody>
      </p:sp>
      <p:sp>
        <p:nvSpPr>
          <p:cNvPr id="29" name="TextBox 28">
            <a:extLst>
              <a:ext uri="{FF2B5EF4-FFF2-40B4-BE49-F238E27FC236}">
                <a16:creationId xmlns:a16="http://schemas.microsoft.com/office/drawing/2014/main" id="{7D2122A1-744F-42B1-80A9-A0EFEF2A877E}"/>
              </a:ext>
            </a:extLst>
          </p:cNvPr>
          <p:cNvSpPr txBox="1"/>
          <p:nvPr/>
        </p:nvSpPr>
        <p:spPr>
          <a:xfrm>
            <a:off x="9945850" y="5075168"/>
            <a:ext cx="2025549" cy="664871"/>
          </a:xfrm>
          <a:prstGeom prst="rect">
            <a:avLst/>
          </a:prstGeom>
          <a:noFill/>
        </p:spPr>
        <p:txBody>
          <a:bodyPr wrap="square">
            <a:spAutoFit/>
          </a:bodyPr>
          <a:lstStyle/>
          <a:p>
            <a:pPr algn="ctr"/>
            <a:r>
              <a:rPr lang="en-US" sz="3600" b="1" dirty="0">
                <a:solidFill>
                  <a:schemeClr val="bg1"/>
                </a:solidFill>
                <a:latin typeface="Ebrima" panose="02000000000000000000" pitchFamily="2" charset="0"/>
                <a:ea typeface="Ebrima" panose="02000000000000000000" pitchFamily="2" charset="0"/>
                <a:cs typeface="Ebrima" panose="02000000000000000000" pitchFamily="2" charset="0"/>
              </a:rPr>
              <a:t>30,000 </a:t>
            </a:r>
          </a:p>
        </p:txBody>
      </p:sp>
      <p:sp>
        <p:nvSpPr>
          <p:cNvPr id="30" name="Freeform 720">
            <a:extLst>
              <a:ext uri="{FF2B5EF4-FFF2-40B4-BE49-F238E27FC236}">
                <a16:creationId xmlns:a16="http://schemas.microsoft.com/office/drawing/2014/main" id="{B3ECF168-5196-42DC-B6B4-0B5DAC402942}"/>
              </a:ext>
            </a:extLst>
          </p:cNvPr>
          <p:cNvSpPr>
            <a:spLocks noEditPoints="1"/>
          </p:cNvSpPr>
          <p:nvPr/>
        </p:nvSpPr>
        <p:spPr bwMode="auto">
          <a:xfrm>
            <a:off x="4685276" y="2105410"/>
            <a:ext cx="3727317" cy="1507162"/>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1" name="Freeform 403">
            <a:extLst>
              <a:ext uri="{FF2B5EF4-FFF2-40B4-BE49-F238E27FC236}">
                <a16:creationId xmlns:a16="http://schemas.microsoft.com/office/drawing/2014/main" id="{BBEFE38A-2265-47E8-AE6D-3702A0B945A4}"/>
              </a:ext>
            </a:extLst>
          </p:cNvPr>
          <p:cNvSpPr>
            <a:spLocks/>
          </p:cNvSpPr>
          <p:nvPr/>
        </p:nvSpPr>
        <p:spPr bwMode="auto">
          <a:xfrm>
            <a:off x="6614066" y="5072408"/>
            <a:ext cx="938499" cy="813648"/>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2" name="Freeform 404">
            <a:extLst>
              <a:ext uri="{FF2B5EF4-FFF2-40B4-BE49-F238E27FC236}">
                <a16:creationId xmlns:a16="http://schemas.microsoft.com/office/drawing/2014/main" id="{567AE409-5F65-40EC-9779-2BCD001963F7}"/>
              </a:ext>
            </a:extLst>
          </p:cNvPr>
          <p:cNvSpPr>
            <a:spLocks/>
          </p:cNvSpPr>
          <p:nvPr/>
        </p:nvSpPr>
        <p:spPr bwMode="auto">
          <a:xfrm>
            <a:off x="3931967" y="2933623"/>
            <a:ext cx="219716" cy="385889"/>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3" name="Freeform 405">
            <a:extLst>
              <a:ext uri="{FF2B5EF4-FFF2-40B4-BE49-F238E27FC236}">
                <a16:creationId xmlns:a16="http://schemas.microsoft.com/office/drawing/2014/main" id="{20B818B4-7893-4611-9FAD-87BBDC652D97}"/>
              </a:ext>
            </a:extLst>
          </p:cNvPr>
          <p:cNvSpPr>
            <a:spLocks/>
          </p:cNvSpPr>
          <p:nvPr/>
        </p:nvSpPr>
        <p:spPr bwMode="auto">
          <a:xfrm>
            <a:off x="3512938" y="2660586"/>
            <a:ext cx="247965" cy="140160"/>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4" name="Freeform 418">
            <a:extLst>
              <a:ext uri="{FF2B5EF4-FFF2-40B4-BE49-F238E27FC236}">
                <a16:creationId xmlns:a16="http://schemas.microsoft.com/office/drawing/2014/main" id="{8350437B-3ED7-410F-AE89-0663A6B37072}"/>
              </a:ext>
            </a:extLst>
          </p:cNvPr>
          <p:cNvSpPr>
            <a:spLocks/>
          </p:cNvSpPr>
          <p:nvPr/>
        </p:nvSpPr>
        <p:spPr bwMode="auto">
          <a:xfrm>
            <a:off x="7888415" y="2511325"/>
            <a:ext cx="50220" cy="32763"/>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5" name="Freeform 419">
            <a:extLst>
              <a:ext uri="{FF2B5EF4-FFF2-40B4-BE49-F238E27FC236}">
                <a16:creationId xmlns:a16="http://schemas.microsoft.com/office/drawing/2014/main" id="{D2B12D44-19E4-46E0-90E4-7D8998F7C44B}"/>
              </a:ext>
            </a:extLst>
          </p:cNvPr>
          <p:cNvSpPr>
            <a:spLocks/>
          </p:cNvSpPr>
          <p:nvPr/>
        </p:nvSpPr>
        <p:spPr bwMode="auto">
          <a:xfrm>
            <a:off x="7791112" y="2980948"/>
            <a:ext cx="28248" cy="27305"/>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6" name="Freeform 420">
            <a:extLst>
              <a:ext uri="{FF2B5EF4-FFF2-40B4-BE49-F238E27FC236}">
                <a16:creationId xmlns:a16="http://schemas.microsoft.com/office/drawing/2014/main" id="{DF17CB8C-A59F-49A9-9DC3-E369C0BC54FE}"/>
              </a:ext>
            </a:extLst>
          </p:cNvPr>
          <p:cNvSpPr>
            <a:spLocks/>
          </p:cNvSpPr>
          <p:nvPr/>
        </p:nvSpPr>
        <p:spPr bwMode="auto">
          <a:xfrm>
            <a:off x="7179048" y="3137491"/>
            <a:ext cx="23541" cy="14561"/>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7" name="Freeform 421">
            <a:extLst>
              <a:ext uri="{FF2B5EF4-FFF2-40B4-BE49-F238E27FC236}">
                <a16:creationId xmlns:a16="http://schemas.microsoft.com/office/drawing/2014/main" id="{522615A3-9EF8-42E8-80DA-F88F951AD6B1}"/>
              </a:ext>
            </a:extLst>
          </p:cNvPr>
          <p:cNvSpPr>
            <a:spLocks/>
          </p:cNvSpPr>
          <p:nvPr/>
        </p:nvSpPr>
        <p:spPr bwMode="auto">
          <a:xfrm>
            <a:off x="7593368" y="3297670"/>
            <a:ext cx="23541" cy="25483"/>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8" name="Freeform 422">
            <a:extLst>
              <a:ext uri="{FF2B5EF4-FFF2-40B4-BE49-F238E27FC236}">
                <a16:creationId xmlns:a16="http://schemas.microsoft.com/office/drawing/2014/main" id="{E5E27C42-346C-455D-A941-03A31DF11179}"/>
              </a:ext>
            </a:extLst>
          </p:cNvPr>
          <p:cNvSpPr>
            <a:spLocks/>
          </p:cNvSpPr>
          <p:nvPr/>
        </p:nvSpPr>
        <p:spPr bwMode="auto">
          <a:xfrm>
            <a:off x="7579243" y="3339534"/>
            <a:ext cx="9416" cy="5461"/>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9" name="Freeform 423">
            <a:extLst>
              <a:ext uri="{FF2B5EF4-FFF2-40B4-BE49-F238E27FC236}">
                <a16:creationId xmlns:a16="http://schemas.microsoft.com/office/drawing/2014/main" id="{9F99B8C8-8472-45E3-8FDC-1B93A4692203}"/>
              </a:ext>
            </a:extLst>
          </p:cNvPr>
          <p:cNvSpPr>
            <a:spLocks/>
          </p:cNvSpPr>
          <p:nvPr/>
        </p:nvSpPr>
        <p:spPr bwMode="auto">
          <a:xfrm>
            <a:off x="7514900" y="3425088"/>
            <a:ext cx="14125" cy="5461"/>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40" name="Freeform 424">
            <a:extLst>
              <a:ext uri="{FF2B5EF4-FFF2-40B4-BE49-F238E27FC236}">
                <a16:creationId xmlns:a16="http://schemas.microsoft.com/office/drawing/2014/main" id="{5A21A75F-8230-4154-9CEC-7E497461191A}"/>
              </a:ext>
            </a:extLst>
          </p:cNvPr>
          <p:cNvSpPr>
            <a:spLocks/>
          </p:cNvSpPr>
          <p:nvPr/>
        </p:nvSpPr>
        <p:spPr bwMode="auto">
          <a:xfrm>
            <a:off x="7459970" y="3452390"/>
            <a:ext cx="32957" cy="21843"/>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41" name="Freeform 425">
            <a:extLst>
              <a:ext uri="{FF2B5EF4-FFF2-40B4-BE49-F238E27FC236}">
                <a16:creationId xmlns:a16="http://schemas.microsoft.com/office/drawing/2014/main" id="{E346CB6A-1BAA-47FF-B8D0-E83975F40745}"/>
              </a:ext>
            </a:extLst>
          </p:cNvPr>
          <p:cNvSpPr>
            <a:spLocks/>
          </p:cNvSpPr>
          <p:nvPr/>
        </p:nvSpPr>
        <p:spPr bwMode="auto">
          <a:xfrm>
            <a:off x="7423874" y="3474235"/>
            <a:ext cx="26679" cy="20023"/>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42" name="Freeform 426">
            <a:extLst>
              <a:ext uri="{FF2B5EF4-FFF2-40B4-BE49-F238E27FC236}">
                <a16:creationId xmlns:a16="http://schemas.microsoft.com/office/drawing/2014/main" id="{B0735916-2F4F-42C9-A67A-C40E0751893F}"/>
              </a:ext>
            </a:extLst>
          </p:cNvPr>
          <p:cNvSpPr>
            <a:spLocks/>
          </p:cNvSpPr>
          <p:nvPr/>
        </p:nvSpPr>
        <p:spPr bwMode="auto">
          <a:xfrm>
            <a:off x="7400333" y="3490616"/>
            <a:ext cx="23541" cy="25483"/>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43" name="Freeform 427">
            <a:extLst>
              <a:ext uri="{FF2B5EF4-FFF2-40B4-BE49-F238E27FC236}">
                <a16:creationId xmlns:a16="http://schemas.microsoft.com/office/drawing/2014/main" id="{32343820-805C-43EF-B5F3-96EE2ED4F25D}"/>
              </a:ext>
            </a:extLst>
          </p:cNvPr>
          <p:cNvSpPr>
            <a:spLocks/>
          </p:cNvSpPr>
          <p:nvPr/>
        </p:nvSpPr>
        <p:spPr bwMode="auto">
          <a:xfrm>
            <a:off x="7395625" y="3527021"/>
            <a:ext cx="4708" cy="546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44" name="Freeform 428">
            <a:extLst>
              <a:ext uri="{FF2B5EF4-FFF2-40B4-BE49-F238E27FC236}">
                <a16:creationId xmlns:a16="http://schemas.microsoft.com/office/drawing/2014/main" id="{BB31B736-F2BD-4756-9CFB-8BA581CC4752}"/>
              </a:ext>
            </a:extLst>
          </p:cNvPr>
          <p:cNvSpPr>
            <a:spLocks/>
          </p:cNvSpPr>
          <p:nvPr/>
        </p:nvSpPr>
        <p:spPr bwMode="auto">
          <a:xfrm>
            <a:off x="7372084" y="3505178"/>
            <a:ext cx="23541" cy="21843"/>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45" name="Freeform 429">
            <a:extLst>
              <a:ext uri="{FF2B5EF4-FFF2-40B4-BE49-F238E27FC236}">
                <a16:creationId xmlns:a16="http://schemas.microsoft.com/office/drawing/2014/main" id="{B0479560-B2BE-4AFD-967E-749C402A7E03}"/>
              </a:ext>
            </a:extLst>
          </p:cNvPr>
          <p:cNvSpPr>
            <a:spLocks/>
          </p:cNvSpPr>
          <p:nvPr/>
        </p:nvSpPr>
        <p:spPr bwMode="auto">
          <a:xfrm>
            <a:off x="7202588" y="3703585"/>
            <a:ext cx="9416" cy="16383"/>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grpSp>
        <p:nvGrpSpPr>
          <p:cNvPr id="46" name="Group 45">
            <a:extLst>
              <a:ext uri="{FF2B5EF4-FFF2-40B4-BE49-F238E27FC236}">
                <a16:creationId xmlns:a16="http://schemas.microsoft.com/office/drawing/2014/main" id="{459D8D57-32B9-458C-8851-6DB1C7741AEF}"/>
              </a:ext>
            </a:extLst>
          </p:cNvPr>
          <p:cNvGrpSpPr/>
          <p:nvPr/>
        </p:nvGrpSpPr>
        <p:grpSpPr>
          <a:xfrm>
            <a:off x="7033095" y="3474235"/>
            <a:ext cx="343695" cy="378611"/>
            <a:chOff x="5961121" y="2686387"/>
            <a:chExt cx="288233" cy="273757"/>
          </a:xfrm>
          <a:solidFill>
            <a:schemeClr val="accent2">
              <a:lumMod val="60000"/>
              <a:lumOff val="40000"/>
            </a:schemeClr>
          </a:solidFill>
        </p:grpSpPr>
        <p:sp>
          <p:nvSpPr>
            <p:cNvPr id="47" name="Freeform 430">
              <a:extLst>
                <a:ext uri="{FF2B5EF4-FFF2-40B4-BE49-F238E27FC236}">
                  <a16:creationId xmlns:a16="http://schemas.microsoft.com/office/drawing/2014/main" id="{01959417-AF6E-4329-A476-D19FF3F17B02}"/>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48" name="Freeform 431">
              <a:extLst>
                <a:ext uri="{FF2B5EF4-FFF2-40B4-BE49-F238E27FC236}">
                  <a16:creationId xmlns:a16="http://schemas.microsoft.com/office/drawing/2014/main" id="{DFC025F4-6AE8-4A2A-96EA-187A892AAF40}"/>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grpSp>
      <p:sp>
        <p:nvSpPr>
          <p:cNvPr id="49" name="Freeform 432">
            <a:extLst>
              <a:ext uri="{FF2B5EF4-FFF2-40B4-BE49-F238E27FC236}">
                <a16:creationId xmlns:a16="http://schemas.microsoft.com/office/drawing/2014/main" id="{C78DFA66-279B-42A2-82C6-A9636F41A464}"/>
              </a:ext>
            </a:extLst>
          </p:cNvPr>
          <p:cNvSpPr>
            <a:spLocks/>
          </p:cNvSpPr>
          <p:nvPr/>
        </p:nvSpPr>
        <p:spPr bwMode="auto">
          <a:xfrm>
            <a:off x="7119410" y="3821900"/>
            <a:ext cx="9416" cy="14561"/>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50" name="Freeform 433">
            <a:extLst>
              <a:ext uri="{FF2B5EF4-FFF2-40B4-BE49-F238E27FC236}">
                <a16:creationId xmlns:a16="http://schemas.microsoft.com/office/drawing/2014/main" id="{11100B20-65BC-42EC-A37A-68727921142A}"/>
              </a:ext>
            </a:extLst>
          </p:cNvPr>
          <p:cNvSpPr>
            <a:spLocks/>
          </p:cNvSpPr>
          <p:nvPr/>
        </p:nvSpPr>
        <p:spPr bwMode="auto">
          <a:xfrm>
            <a:off x="7064480" y="3821900"/>
            <a:ext cx="59637" cy="52788"/>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51" name="Freeform 434">
            <a:extLst>
              <a:ext uri="{FF2B5EF4-FFF2-40B4-BE49-F238E27FC236}">
                <a16:creationId xmlns:a16="http://schemas.microsoft.com/office/drawing/2014/main" id="{D615DAAE-6739-4BFD-B492-EE4CDA8EF4C3}"/>
              </a:ext>
            </a:extLst>
          </p:cNvPr>
          <p:cNvSpPr>
            <a:spLocks/>
          </p:cNvSpPr>
          <p:nvPr/>
        </p:nvSpPr>
        <p:spPr bwMode="auto">
          <a:xfrm>
            <a:off x="7004845" y="3841923"/>
            <a:ext cx="50220" cy="85552"/>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52" name="Freeform 435">
            <a:extLst>
              <a:ext uri="{FF2B5EF4-FFF2-40B4-BE49-F238E27FC236}">
                <a16:creationId xmlns:a16="http://schemas.microsoft.com/office/drawing/2014/main" id="{017B89BC-848B-4294-864F-A864D6E30863}"/>
              </a:ext>
            </a:extLst>
          </p:cNvPr>
          <p:cNvSpPr>
            <a:spLocks/>
          </p:cNvSpPr>
          <p:nvPr/>
        </p:nvSpPr>
        <p:spPr bwMode="auto">
          <a:xfrm>
            <a:off x="6954625" y="4051252"/>
            <a:ext cx="17264" cy="16383"/>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53" name="Freeform 436">
            <a:extLst>
              <a:ext uri="{FF2B5EF4-FFF2-40B4-BE49-F238E27FC236}">
                <a16:creationId xmlns:a16="http://schemas.microsoft.com/office/drawing/2014/main" id="{3BC1DA3B-2681-4268-B783-93C258FB2768}"/>
              </a:ext>
            </a:extLst>
          </p:cNvPr>
          <p:cNvSpPr>
            <a:spLocks/>
          </p:cNvSpPr>
          <p:nvPr/>
        </p:nvSpPr>
        <p:spPr bwMode="auto">
          <a:xfrm>
            <a:off x="6995428" y="3998464"/>
            <a:ext cx="9416" cy="9101"/>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54" name="Freeform 437">
            <a:extLst>
              <a:ext uri="{FF2B5EF4-FFF2-40B4-BE49-F238E27FC236}">
                <a16:creationId xmlns:a16="http://schemas.microsoft.com/office/drawing/2014/main" id="{FBC67501-DEFA-4AF7-A046-D49EC222034F}"/>
              </a:ext>
            </a:extLst>
          </p:cNvPr>
          <p:cNvSpPr>
            <a:spLocks/>
          </p:cNvSpPr>
          <p:nvPr/>
        </p:nvSpPr>
        <p:spPr bwMode="auto">
          <a:xfrm>
            <a:off x="6871446" y="4109499"/>
            <a:ext cx="9416" cy="5461"/>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55" name="Freeform 438">
            <a:extLst>
              <a:ext uri="{FF2B5EF4-FFF2-40B4-BE49-F238E27FC236}">
                <a16:creationId xmlns:a16="http://schemas.microsoft.com/office/drawing/2014/main" id="{0B4A7C1A-E64B-400A-9488-094F4835EC30}"/>
              </a:ext>
            </a:extLst>
          </p:cNvPr>
          <p:cNvSpPr>
            <a:spLocks/>
          </p:cNvSpPr>
          <p:nvPr/>
        </p:nvSpPr>
        <p:spPr bwMode="auto">
          <a:xfrm>
            <a:off x="6783560" y="4089476"/>
            <a:ext cx="54929" cy="8919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56" name="Freeform 439">
            <a:extLst>
              <a:ext uri="{FF2B5EF4-FFF2-40B4-BE49-F238E27FC236}">
                <a16:creationId xmlns:a16="http://schemas.microsoft.com/office/drawing/2014/main" id="{748654BD-8034-433F-979D-EF259A2D2EC8}"/>
              </a:ext>
            </a:extLst>
          </p:cNvPr>
          <p:cNvSpPr>
            <a:spLocks/>
          </p:cNvSpPr>
          <p:nvPr/>
        </p:nvSpPr>
        <p:spPr bwMode="auto">
          <a:xfrm>
            <a:off x="6512055" y="4238737"/>
            <a:ext cx="64345" cy="52788"/>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57" name="Freeform 440">
            <a:extLst>
              <a:ext uri="{FF2B5EF4-FFF2-40B4-BE49-F238E27FC236}">
                <a16:creationId xmlns:a16="http://schemas.microsoft.com/office/drawing/2014/main" id="{50B45EBE-18EE-4854-B9CB-433AB40BE28E}"/>
              </a:ext>
            </a:extLst>
          </p:cNvPr>
          <p:cNvSpPr>
            <a:spLocks/>
          </p:cNvSpPr>
          <p:nvPr/>
        </p:nvSpPr>
        <p:spPr bwMode="auto">
          <a:xfrm>
            <a:off x="6774144" y="4275141"/>
            <a:ext cx="92594" cy="15108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58" name="Freeform 441">
            <a:extLst>
              <a:ext uri="{FF2B5EF4-FFF2-40B4-BE49-F238E27FC236}">
                <a16:creationId xmlns:a16="http://schemas.microsoft.com/office/drawing/2014/main" id="{F2A5F71F-57B8-4B6C-9F70-3EC7BA2E5186}"/>
              </a:ext>
            </a:extLst>
          </p:cNvPr>
          <p:cNvSpPr>
            <a:spLocks/>
          </p:cNvSpPr>
          <p:nvPr/>
        </p:nvSpPr>
        <p:spPr bwMode="auto">
          <a:xfrm>
            <a:off x="6852614" y="4404379"/>
            <a:ext cx="28248" cy="41868"/>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59" name="Freeform 443">
            <a:extLst>
              <a:ext uri="{FF2B5EF4-FFF2-40B4-BE49-F238E27FC236}">
                <a16:creationId xmlns:a16="http://schemas.microsoft.com/office/drawing/2014/main" id="{88C0D1BA-462A-401A-A9AD-F2972C0F89BD}"/>
              </a:ext>
            </a:extLst>
          </p:cNvPr>
          <p:cNvSpPr>
            <a:spLocks/>
          </p:cNvSpPr>
          <p:nvPr/>
        </p:nvSpPr>
        <p:spPr bwMode="auto">
          <a:xfrm>
            <a:off x="6788268" y="4409841"/>
            <a:ext cx="28248" cy="41868"/>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60" name="Freeform 444">
            <a:extLst>
              <a:ext uri="{FF2B5EF4-FFF2-40B4-BE49-F238E27FC236}">
                <a16:creationId xmlns:a16="http://schemas.microsoft.com/office/drawing/2014/main" id="{8040C4BA-3181-4C63-8AE3-38AFB6B7DBF3}"/>
              </a:ext>
            </a:extLst>
          </p:cNvPr>
          <p:cNvSpPr>
            <a:spLocks/>
          </p:cNvSpPr>
          <p:nvPr/>
        </p:nvSpPr>
        <p:spPr bwMode="auto">
          <a:xfrm>
            <a:off x="6821226" y="4451705"/>
            <a:ext cx="40805" cy="54608"/>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61" name="Freeform 445">
            <a:extLst>
              <a:ext uri="{FF2B5EF4-FFF2-40B4-BE49-F238E27FC236}">
                <a16:creationId xmlns:a16="http://schemas.microsoft.com/office/drawing/2014/main" id="{0D73D3F8-2E0C-42A3-A245-30AF7537C27B}"/>
              </a:ext>
            </a:extLst>
          </p:cNvPr>
          <p:cNvSpPr>
            <a:spLocks/>
          </p:cNvSpPr>
          <p:nvPr/>
        </p:nvSpPr>
        <p:spPr bwMode="auto">
          <a:xfrm>
            <a:off x="6830643" y="4484469"/>
            <a:ext cx="31389" cy="58247"/>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62" name="Freeform 446">
            <a:extLst>
              <a:ext uri="{FF2B5EF4-FFF2-40B4-BE49-F238E27FC236}">
                <a16:creationId xmlns:a16="http://schemas.microsoft.com/office/drawing/2014/main" id="{6E70DAC0-5931-4AED-B2C3-DE6D03F7BF1B}"/>
              </a:ext>
            </a:extLst>
          </p:cNvPr>
          <p:cNvSpPr>
            <a:spLocks/>
          </p:cNvSpPr>
          <p:nvPr/>
        </p:nvSpPr>
        <p:spPr bwMode="auto">
          <a:xfrm>
            <a:off x="6857321" y="4479009"/>
            <a:ext cx="18834" cy="41868"/>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63" name="Freeform 447">
            <a:extLst>
              <a:ext uri="{FF2B5EF4-FFF2-40B4-BE49-F238E27FC236}">
                <a16:creationId xmlns:a16="http://schemas.microsoft.com/office/drawing/2014/main" id="{06CC2A1B-6C52-4001-A802-F6CC94303323}"/>
              </a:ext>
            </a:extLst>
          </p:cNvPr>
          <p:cNvSpPr>
            <a:spLocks/>
          </p:cNvSpPr>
          <p:nvPr/>
        </p:nvSpPr>
        <p:spPr bwMode="auto">
          <a:xfrm>
            <a:off x="6866738" y="4506311"/>
            <a:ext cx="28248" cy="20023"/>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64" name="Freeform 450">
            <a:extLst>
              <a:ext uri="{FF2B5EF4-FFF2-40B4-BE49-F238E27FC236}">
                <a16:creationId xmlns:a16="http://schemas.microsoft.com/office/drawing/2014/main" id="{5D8B8BCE-C941-41B2-824D-2034A7A3A3BB}"/>
              </a:ext>
            </a:extLst>
          </p:cNvPr>
          <p:cNvSpPr>
            <a:spLocks/>
          </p:cNvSpPr>
          <p:nvPr/>
        </p:nvSpPr>
        <p:spPr bwMode="auto">
          <a:xfrm>
            <a:off x="6714507" y="4489931"/>
            <a:ext cx="54929" cy="63709"/>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65" name="Freeform 451">
            <a:extLst>
              <a:ext uri="{FF2B5EF4-FFF2-40B4-BE49-F238E27FC236}">
                <a16:creationId xmlns:a16="http://schemas.microsoft.com/office/drawing/2014/main" id="{C9B65B50-E2F2-465B-9B81-94B5A554A81D}"/>
              </a:ext>
            </a:extLst>
          </p:cNvPr>
          <p:cNvSpPr>
            <a:spLocks/>
          </p:cNvSpPr>
          <p:nvPr/>
        </p:nvSpPr>
        <p:spPr bwMode="auto">
          <a:xfrm>
            <a:off x="6876155" y="4409841"/>
            <a:ext cx="9416" cy="5461"/>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66" name="Freeform 452">
            <a:extLst>
              <a:ext uri="{FF2B5EF4-FFF2-40B4-BE49-F238E27FC236}">
                <a16:creationId xmlns:a16="http://schemas.microsoft.com/office/drawing/2014/main" id="{E5133BD9-59B6-4F24-AD3D-9376C04A5D74}"/>
              </a:ext>
            </a:extLst>
          </p:cNvPr>
          <p:cNvSpPr>
            <a:spLocks/>
          </p:cNvSpPr>
          <p:nvPr/>
        </p:nvSpPr>
        <p:spPr bwMode="auto">
          <a:xfrm>
            <a:off x="6209161" y="4628268"/>
            <a:ext cx="257381" cy="311261"/>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67" name="Freeform 453">
            <a:extLst>
              <a:ext uri="{FF2B5EF4-FFF2-40B4-BE49-F238E27FC236}">
                <a16:creationId xmlns:a16="http://schemas.microsoft.com/office/drawing/2014/main" id="{2CC55A7C-CD0B-460E-9EE4-B62930A4F8C2}"/>
              </a:ext>
            </a:extLst>
          </p:cNvPr>
          <p:cNvSpPr>
            <a:spLocks/>
          </p:cNvSpPr>
          <p:nvPr/>
        </p:nvSpPr>
        <p:spPr bwMode="auto">
          <a:xfrm>
            <a:off x="6254673" y="4741126"/>
            <a:ext cx="23541" cy="2730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68" name="Freeform 454">
            <a:extLst>
              <a:ext uri="{FF2B5EF4-FFF2-40B4-BE49-F238E27FC236}">
                <a16:creationId xmlns:a16="http://schemas.microsoft.com/office/drawing/2014/main" id="{75646854-132D-41BC-9934-67E88E2C8B0A}"/>
              </a:ext>
            </a:extLst>
          </p:cNvPr>
          <p:cNvSpPr>
            <a:spLocks/>
          </p:cNvSpPr>
          <p:nvPr/>
        </p:nvSpPr>
        <p:spPr bwMode="auto">
          <a:xfrm>
            <a:off x="6287631" y="4804834"/>
            <a:ext cx="21973" cy="2730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69" name="Freeform 455">
            <a:extLst>
              <a:ext uri="{FF2B5EF4-FFF2-40B4-BE49-F238E27FC236}">
                <a16:creationId xmlns:a16="http://schemas.microsoft.com/office/drawing/2014/main" id="{33556EE8-768B-4B6E-B96D-C992A47CA9A5}"/>
              </a:ext>
            </a:extLst>
          </p:cNvPr>
          <p:cNvSpPr>
            <a:spLocks/>
          </p:cNvSpPr>
          <p:nvPr/>
        </p:nvSpPr>
        <p:spPr bwMode="auto">
          <a:xfrm>
            <a:off x="6443002" y="4821214"/>
            <a:ext cx="32957" cy="38224"/>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70" name="Freeform 456">
            <a:extLst>
              <a:ext uri="{FF2B5EF4-FFF2-40B4-BE49-F238E27FC236}">
                <a16:creationId xmlns:a16="http://schemas.microsoft.com/office/drawing/2014/main" id="{DF43DFAE-1BD0-4BAB-B17C-51F3ECC11ECF}"/>
              </a:ext>
            </a:extLst>
          </p:cNvPr>
          <p:cNvSpPr>
            <a:spLocks/>
          </p:cNvSpPr>
          <p:nvPr/>
        </p:nvSpPr>
        <p:spPr bwMode="auto">
          <a:xfrm>
            <a:off x="6494792" y="4848520"/>
            <a:ext cx="17264" cy="20023"/>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71" name="Freeform 457">
            <a:extLst>
              <a:ext uri="{FF2B5EF4-FFF2-40B4-BE49-F238E27FC236}">
                <a16:creationId xmlns:a16="http://schemas.microsoft.com/office/drawing/2014/main" id="{87518712-2AB1-44C5-ACBF-718D2983A31E}"/>
              </a:ext>
            </a:extLst>
          </p:cNvPr>
          <p:cNvSpPr>
            <a:spLocks/>
          </p:cNvSpPr>
          <p:nvPr/>
        </p:nvSpPr>
        <p:spPr bwMode="auto">
          <a:xfrm>
            <a:off x="6447708" y="4939531"/>
            <a:ext cx="211869" cy="80090"/>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72" name="Freeform 458">
            <a:extLst>
              <a:ext uri="{FF2B5EF4-FFF2-40B4-BE49-F238E27FC236}">
                <a16:creationId xmlns:a16="http://schemas.microsoft.com/office/drawing/2014/main" id="{90C0BC17-F9D2-478C-8D7C-262B4A9939BD}"/>
              </a:ext>
            </a:extLst>
          </p:cNvPr>
          <p:cNvSpPr>
            <a:spLocks/>
          </p:cNvSpPr>
          <p:nvPr/>
        </p:nvSpPr>
        <p:spPr bwMode="auto">
          <a:xfrm>
            <a:off x="6604648" y="4959553"/>
            <a:ext cx="36096" cy="16383"/>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73" name="Freeform 459">
            <a:extLst>
              <a:ext uri="{FF2B5EF4-FFF2-40B4-BE49-F238E27FC236}">
                <a16:creationId xmlns:a16="http://schemas.microsoft.com/office/drawing/2014/main" id="{E64FD0B4-13A6-491B-A05C-657C6238FE42}"/>
              </a:ext>
            </a:extLst>
          </p:cNvPr>
          <p:cNvSpPr>
            <a:spLocks/>
          </p:cNvSpPr>
          <p:nvPr/>
        </p:nvSpPr>
        <p:spPr bwMode="auto">
          <a:xfrm>
            <a:off x="6654869" y="4997778"/>
            <a:ext cx="28248" cy="21843"/>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74" name="Freeform 460">
            <a:extLst>
              <a:ext uri="{FF2B5EF4-FFF2-40B4-BE49-F238E27FC236}">
                <a16:creationId xmlns:a16="http://schemas.microsoft.com/office/drawing/2014/main" id="{37E1CF4F-3B65-433B-8ADA-306A63C31010}"/>
              </a:ext>
            </a:extLst>
          </p:cNvPr>
          <p:cNvSpPr>
            <a:spLocks/>
          </p:cNvSpPr>
          <p:nvPr/>
        </p:nvSpPr>
        <p:spPr bwMode="auto">
          <a:xfrm>
            <a:off x="6683119" y="5003238"/>
            <a:ext cx="21973" cy="16383"/>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75" name="Freeform 461">
            <a:extLst>
              <a:ext uri="{FF2B5EF4-FFF2-40B4-BE49-F238E27FC236}">
                <a16:creationId xmlns:a16="http://schemas.microsoft.com/office/drawing/2014/main" id="{213A47B9-4C31-4DBE-A37E-02E76845A3A3}"/>
              </a:ext>
            </a:extLst>
          </p:cNvPr>
          <p:cNvSpPr>
            <a:spLocks/>
          </p:cNvSpPr>
          <p:nvPr/>
        </p:nvSpPr>
        <p:spPr bwMode="auto">
          <a:xfrm>
            <a:off x="6700382" y="5003238"/>
            <a:ext cx="32957" cy="21843"/>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76" name="Freeform 462">
            <a:extLst>
              <a:ext uri="{FF2B5EF4-FFF2-40B4-BE49-F238E27FC236}">
                <a16:creationId xmlns:a16="http://schemas.microsoft.com/office/drawing/2014/main" id="{17D188AB-185A-4010-B5A8-3556E3C57377}"/>
              </a:ext>
            </a:extLst>
          </p:cNvPr>
          <p:cNvSpPr>
            <a:spLocks/>
          </p:cNvSpPr>
          <p:nvPr/>
        </p:nvSpPr>
        <p:spPr bwMode="auto">
          <a:xfrm>
            <a:off x="6723923" y="4997778"/>
            <a:ext cx="37666" cy="27305"/>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77" name="Freeform 463">
            <a:extLst>
              <a:ext uri="{FF2B5EF4-FFF2-40B4-BE49-F238E27FC236}">
                <a16:creationId xmlns:a16="http://schemas.microsoft.com/office/drawing/2014/main" id="{80887FF3-0F85-4420-90F3-DB57E04BFFC0}"/>
              </a:ext>
            </a:extLst>
          </p:cNvPr>
          <p:cNvSpPr>
            <a:spLocks/>
          </p:cNvSpPr>
          <p:nvPr/>
        </p:nvSpPr>
        <p:spPr bwMode="auto">
          <a:xfrm>
            <a:off x="6774144" y="5003238"/>
            <a:ext cx="56498" cy="21843"/>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78" name="Freeform 464">
            <a:extLst>
              <a:ext uri="{FF2B5EF4-FFF2-40B4-BE49-F238E27FC236}">
                <a16:creationId xmlns:a16="http://schemas.microsoft.com/office/drawing/2014/main" id="{2DE24F86-267F-48EF-BD44-0C87C98F2406}"/>
              </a:ext>
            </a:extLst>
          </p:cNvPr>
          <p:cNvSpPr>
            <a:spLocks/>
          </p:cNvSpPr>
          <p:nvPr/>
        </p:nvSpPr>
        <p:spPr bwMode="auto">
          <a:xfrm>
            <a:off x="6756880" y="5034183"/>
            <a:ext cx="50220" cy="32763"/>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79" name="Freeform 465">
            <a:extLst>
              <a:ext uri="{FF2B5EF4-FFF2-40B4-BE49-F238E27FC236}">
                <a16:creationId xmlns:a16="http://schemas.microsoft.com/office/drawing/2014/main" id="{27659CC2-B471-469D-84EC-FDA4429A64E3}"/>
              </a:ext>
            </a:extLst>
          </p:cNvPr>
          <p:cNvSpPr>
            <a:spLocks/>
          </p:cNvSpPr>
          <p:nvPr/>
        </p:nvSpPr>
        <p:spPr bwMode="auto">
          <a:xfrm>
            <a:off x="6916958" y="4863081"/>
            <a:ext cx="28248" cy="21843"/>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80" name="Freeform 466">
            <a:extLst>
              <a:ext uri="{FF2B5EF4-FFF2-40B4-BE49-F238E27FC236}">
                <a16:creationId xmlns:a16="http://schemas.microsoft.com/office/drawing/2014/main" id="{05759358-D2ED-4EC8-B4C3-ABAC9991122C}"/>
              </a:ext>
            </a:extLst>
          </p:cNvPr>
          <p:cNvSpPr>
            <a:spLocks/>
          </p:cNvSpPr>
          <p:nvPr/>
        </p:nvSpPr>
        <p:spPr bwMode="auto">
          <a:xfrm>
            <a:off x="6964041" y="4859440"/>
            <a:ext cx="69053" cy="25483"/>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81" name="Freeform 467">
            <a:extLst>
              <a:ext uri="{FF2B5EF4-FFF2-40B4-BE49-F238E27FC236}">
                <a16:creationId xmlns:a16="http://schemas.microsoft.com/office/drawing/2014/main" id="{A8D8B7D3-921F-45E8-8FA9-25AFF5E7BEF4}"/>
              </a:ext>
            </a:extLst>
          </p:cNvPr>
          <p:cNvSpPr>
            <a:spLocks/>
          </p:cNvSpPr>
          <p:nvPr/>
        </p:nvSpPr>
        <p:spPr bwMode="auto">
          <a:xfrm>
            <a:off x="6752172" y="4735662"/>
            <a:ext cx="147524" cy="192946"/>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82" name="Freeform 468">
            <a:extLst>
              <a:ext uri="{FF2B5EF4-FFF2-40B4-BE49-F238E27FC236}">
                <a16:creationId xmlns:a16="http://schemas.microsoft.com/office/drawing/2014/main" id="{B5B68BA6-F78C-479C-A030-B1E1A2151039}"/>
              </a:ext>
            </a:extLst>
          </p:cNvPr>
          <p:cNvSpPr>
            <a:spLocks/>
          </p:cNvSpPr>
          <p:nvPr/>
        </p:nvSpPr>
        <p:spPr bwMode="auto">
          <a:xfrm>
            <a:off x="6949917" y="4724741"/>
            <a:ext cx="36096" cy="80090"/>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83" name="Freeform 469">
            <a:extLst>
              <a:ext uri="{FF2B5EF4-FFF2-40B4-BE49-F238E27FC236}">
                <a16:creationId xmlns:a16="http://schemas.microsoft.com/office/drawing/2014/main" id="{2593C9EC-D06A-4473-B204-D8FE652B50B7}"/>
              </a:ext>
            </a:extLst>
          </p:cNvPr>
          <p:cNvSpPr>
            <a:spLocks/>
          </p:cNvSpPr>
          <p:nvPr/>
        </p:nvSpPr>
        <p:spPr bwMode="auto">
          <a:xfrm>
            <a:off x="6968749" y="4713820"/>
            <a:ext cx="12555" cy="10922"/>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84" name="Freeform 470">
            <a:extLst>
              <a:ext uri="{FF2B5EF4-FFF2-40B4-BE49-F238E27FC236}">
                <a16:creationId xmlns:a16="http://schemas.microsoft.com/office/drawing/2014/main" id="{0CFC0F41-02E0-416D-A3DC-447E111A9575}"/>
              </a:ext>
            </a:extLst>
          </p:cNvPr>
          <p:cNvSpPr>
            <a:spLocks/>
          </p:cNvSpPr>
          <p:nvPr/>
        </p:nvSpPr>
        <p:spPr bwMode="auto">
          <a:xfrm>
            <a:off x="7018970" y="4782990"/>
            <a:ext cx="21973" cy="10922"/>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85" name="Freeform 471">
            <a:extLst>
              <a:ext uri="{FF2B5EF4-FFF2-40B4-BE49-F238E27FC236}">
                <a16:creationId xmlns:a16="http://schemas.microsoft.com/office/drawing/2014/main" id="{F3879AD6-E4E8-4FFA-8A7C-101D26909E0C}"/>
              </a:ext>
            </a:extLst>
          </p:cNvPr>
          <p:cNvSpPr>
            <a:spLocks/>
          </p:cNvSpPr>
          <p:nvPr/>
        </p:nvSpPr>
        <p:spPr bwMode="auto">
          <a:xfrm>
            <a:off x="7023680" y="4788450"/>
            <a:ext cx="86317" cy="60069"/>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86" name="Freeform 472">
            <a:extLst>
              <a:ext uri="{FF2B5EF4-FFF2-40B4-BE49-F238E27FC236}">
                <a16:creationId xmlns:a16="http://schemas.microsoft.com/office/drawing/2014/main" id="{475E2409-F981-4996-B4C5-FDE4F3E085F1}"/>
              </a:ext>
            </a:extLst>
          </p:cNvPr>
          <p:cNvSpPr>
            <a:spLocks/>
          </p:cNvSpPr>
          <p:nvPr/>
        </p:nvSpPr>
        <p:spPr bwMode="auto">
          <a:xfrm>
            <a:off x="7433291" y="4890384"/>
            <a:ext cx="95733" cy="63709"/>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87" name="Freeform 473">
            <a:extLst>
              <a:ext uri="{FF2B5EF4-FFF2-40B4-BE49-F238E27FC236}">
                <a16:creationId xmlns:a16="http://schemas.microsoft.com/office/drawing/2014/main" id="{8F8AA92A-6AE0-4740-BC62-14DE05729C35}"/>
              </a:ext>
            </a:extLst>
          </p:cNvPr>
          <p:cNvSpPr>
            <a:spLocks/>
          </p:cNvSpPr>
          <p:nvPr/>
        </p:nvSpPr>
        <p:spPr bwMode="auto">
          <a:xfrm>
            <a:off x="7571398" y="4923147"/>
            <a:ext cx="40805" cy="58247"/>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88" name="Freeform 474">
            <a:extLst>
              <a:ext uri="{FF2B5EF4-FFF2-40B4-BE49-F238E27FC236}">
                <a16:creationId xmlns:a16="http://schemas.microsoft.com/office/drawing/2014/main" id="{900E9447-8B59-4617-94C7-7FC80696FEB6}"/>
              </a:ext>
            </a:extLst>
          </p:cNvPr>
          <p:cNvSpPr>
            <a:spLocks/>
          </p:cNvSpPr>
          <p:nvPr/>
        </p:nvSpPr>
        <p:spPr bwMode="auto">
          <a:xfrm>
            <a:off x="7690671" y="5030543"/>
            <a:ext cx="26679" cy="30943"/>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89" name="Freeform 475">
            <a:extLst>
              <a:ext uri="{FF2B5EF4-FFF2-40B4-BE49-F238E27FC236}">
                <a16:creationId xmlns:a16="http://schemas.microsoft.com/office/drawing/2014/main" id="{6A4F5EEC-6205-482A-ACF9-8F2B89C6AA82}"/>
              </a:ext>
            </a:extLst>
          </p:cNvPr>
          <p:cNvSpPr>
            <a:spLocks/>
          </p:cNvSpPr>
          <p:nvPr/>
        </p:nvSpPr>
        <p:spPr bwMode="auto">
          <a:xfrm>
            <a:off x="7662422" y="4981395"/>
            <a:ext cx="42374" cy="32763"/>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90" name="Freeform 476">
            <a:extLst>
              <a:ext uri="{FF2B5EF4-FFF2-40B4-BE49-F238E27FC236}">
                <a16:creationId xmlns:a16="http://schemas.microsoft.com/office/drawing/2014/main" id="{A7E7AB0E-0019-477F-B6D4-55CBE55CE5C2}"/>
              </a:ext>
            </a:extLst>
          </p:cNvPr>
          <p:cNvSpPr>
            <a:spLocks/>
          </p:cNvSpPr>
          <p:nvPr/>
        </p:nvSpPr>
        <p:spPr bwMode="auto">
          <a:xfrm>
            <a:off x="7621618" y="4959553"/>
            <a:ext cx="18834" cy="27305"/>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91" name="Freeform 477">
            <a:extLst>
              <a:ext uri="{FF2B5EF4-FFF2-40B4-BE49-F238E27FC236}">
                <a16:creationId xmlns:a16="http://schemas.microsoft.com/office/drawing/2014/main" id="{A0C7FB46-360B-4456-B58B-36B085F5D50C}"/>
              </a:ext>
            </a:extLst>
          </p:cNvPr>
          <p:cNvSpPr>
            <a:spLocks/>
          </p:cNvSpPr>
          <p:nvPr/>
        </p:nvSpPr>
        <p:spPr bwMode="auto">
          <a:xfrm>
            <a:off x="7791112" y="5334523"/>
            <a:ext cx="73761" cy="63709"/>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92" name="Freeform 482">
            <a:extLst>
              <a:ext uri="{FF2B5EF4-FFF2-40B4-BE49-F238E27FC236}">
                <a16:creationId xmlns:a16="http://schemas.microsoft.com/office/drawing/2014/main" id="{487025C0-50D7-4A30-A566-A37235F19776}"/>
              </a:ext>
            </a:extLst>
          </p:cNvPr>
          <p:cNvSpPr>
            <a:spLocks/>
          </p:cNvSpPr>
          <p:nvPr/>
        </p:nvSpPr>
        <p:spPr bwMode="auto">
          <a:xfrm>
            <a:off x="7345403" y="5933384"/>
            <a:ext cx="87887" cy="96473"/>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93" name="Freeform 483">
            <a:extLst>
              <a:ext uri="{FF2B5EF4-FFF2-40B4-BE49-F238E27FC236}">
                <a16:creationId xmlns:a16="http://schemas.microsoft.com/office/drawing/2014/main" id="{5FB54A7C-73CE-4366-86DC-9A42819A137C}"/>
              </a:ext>
            </a:extLst>
          </p:cNvPr>
          <p:cNvSpPr>
            <a:spLocks/>
          </p:cNvSpPr>
          <p:nvPr/>
        </p:nvSpPr>
        <p:spPr bwMode="auto">
          <a:xfrm>
            <a:off x="7414458" y="5906081"/>
            <a:ext cx="14125" cy="27305"/>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94" name="Freeform 484">
            <a:extLst>
              <a:ext uri="{FF2B5EF4-FFF2-40B4-BE49-F238E27FC236}">
                <a16:creationId xmlns:a16="http://schemas.microsoft.com/office/drawing/2014/main" id="{E7AFEA80-1E9D-4690-947E-6C52F7E37324}"/>
              </a:ext>
            </a:extLst>
          </p:cNvPr>
          <p:cNvSpPr>
            <a:spLocks/>
          </p:cNvSpPr>
          <p:nvPr/>
        </p:nvSpPr>
        <p:spPr bwMode="auto">
          <a:xfrm>
            <a:off x="7321863" y="5906081"/>
            <a:ext cx="9416" cy="1092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95" name="Freeform 486">
            <a:extLst>
              <a:ext uri="{FF2B5EF4-FFF2-40B4-BE49-F238E27FC236}">
                <a16:creationId xmlns:a16="http://schemas.microsoft.com/office/drawing/2014/main" id="{7858CC73-849E-4E88-9E53-875A2B1AC723}"/>
              </a:ext>
            </a:extLst>
          </p:cNvPr>
          <p:cNvSpPr>
            <a:spLocks/>
          </p:cNvSpPr>
          <p:nvPr/>
        </p:nvSpPr>
        <p:spPr bwMode="auto">
          <a:xfrm>
            <a:off x="5039961" y="5099713"/>
            <a:ext cx="166356" cy="373149"/>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96" name="Freeform 489">
            <a:extLst>
              <a:ext uri="{FF2B5EF4-FFF2-40B4-BE49-F238E27FC236}">
                <a16:creationId xmlns:a16="http://schemas.microsoft.com/office/drawing/2014/main" id="{E3778096-6819-41B7-9DEB-1B36071335BA}"/>
              </a:ext>
            </a:extLst>
          </p:cNvPr>
          <p:cNvSpPr>
            <a:spLocks/>
          </p:cNvSpPr>
          <p:nvPr/>
        </p:nvSpPr>
        <p:spPr bwMode="auto">
          <a:xfrm>
            <a:off x="5670858" y="2334762"/>
            <a:ext cx="40805" cy="27305"/>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97" name="Freeform 490">
            <a:extLst>
              <a:ext uri="{FF2B5EF4-FFF2-40B4-BE49-F238E27FC236}">
                <a16:creationId xmlns:a16="http://schemas.microsoft.com/office/drawing/2014/main" id="{E860DE0D-F57A-4E7F-B378-1835070B616B}"/>
              </a:ext>
            </a:extLst>
          </p:cNvPr>
          <p:cNvSpPr>
            <a:spLocks/>
          </p:cNvSpPr>
          <p:nvPr/>
        </p:nvSpPr>
        <p:spPr bwMode="auto">
          <a:xfrm>
            <a:off x="6590525" y="2281974"/>
            <a:ext cx="45512" cy="25483"/>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98" name="Freeform 492">
            <a:extLst>
              <a:ext uri="{FF2B5EF4-FFF2-40B4-BE49-F238E27FC236}">
                <a16:creationId xmlns:a16="http://schemas.microsoft.com/office/drawing/2014/main" id="{C13F5E77-4815-425E-9547-BDB213C48C57}"/>
              </a:ext>
            </a:extLst>
          </p:cNvPr>
          <p:cNvSpPr>
            <a:spLocks/>
          </p:cNvSpPr>
          <p:nvPr/>
        </p:nvSpPr>
        <p:spPr bwMode="auto">
          <a:xfrm>
            <a:off x="5868603" y="2356606"/>
            <a:ext cx="26679" cy="21843"/>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99" name="Freeform 493">
            <a:extLst>
              <a:ext uri="{FF2B5EF4-FFF2-40B4-BE49-F238E27FC236}">
                <a16:creationId xmlns:a16="http://schemas.microsoft.com/office/drawing/2014/main" id="{92DD5D32-E791-4296-98EA-E643A2153638}"/>
              </a:ext>
            </a:extLst>
          </p:cNvPr>
          <p:cNvSpPr>
            <a:spLocks/>
          </p:cNvSpPr>
          <p:nvPr/>
        </p:nvSpPr>
        <p:spPr bwMode="auto">
          <a:xfrm>
            <a:off x="4267817" y="3548865"/>
            <a:ext cx="26679" cy="58247"/>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00" name="Freeform 494">
            <a:extLst>
              <a:ext uri="{FF2B5EF4-FFF2-40B4-BE49-F238E27FC236}">
                <a16:creationId xmlns:a16="http://schemas.microsoft.com/office/drawing/2014/main" id="{EA1FAD9F-DB11-4E0D-95D8-7C1C17F4620F}"/>
              </a:ext>
            </a:extLst>
          </p:cNvPr>
          <p:cNvSpPr>
            <a:spLocks/>
          </p:cNvSpPr>
          <p:nvPr/>
        </p:nvSpPr>
        <p:spPr bwMode="auto">
          <a:xfrm>
            <a:off x="4258401" y="3601653"/>
            <a:ext cx="40805" cy="80090"/>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01" name="Freeform 496">
            <a:extLst>
              <a:ext uri="{FF2B5EF4-FFF2-40B4-BE49-F238E27FC236}">
                <a16:creationId xmlns:a16="http://schemas.microsoft.com/office/drawing/2014/main" id="{D498F43E-6733-4753-95AE-54C52AA07B40}"/>
              </a:ext>
            </a:extLst>
          </p:cNvPr>
          <p:cNvSpPr>
            <a:spLocks/>
          </p:cNvSpPr>
          <p:nvPr/>
        </p:nvSpPr>
        <p:spPr bwMode="auto">
          <a:xfrm>
            <a:off x="4791996" y="3772754"/>
            <a:ext cx="59637" cy="38224"/>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02" name="Freeform 497">
            <a:extLst>
              <a:ext uri="{FF2B5EF4-FFF2-40B4-BE49-F238E27FC236}">
                <a16:creationId xmlns:a16="http://schemas.microsoft.com/office/drawing/2014/main" id="{1E5C20BF-EC51-4BAA-8376-CF787052EB82}"/>
              </a:ext>
            </a:extLst>
          </p:cNvPr>
          <p:cNvSpPr>
            <a:spLocks/>
          </p:cNvSpPr>
          <p:nvPr/>
        </p:nvSpPr>
        <p:spPr bwMode="auto">
          <a:xfrm>
            <a:off x="4594253" y="3778214"/>
            <a:ext cx="69053" cy="21843"/>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03" name="Freeform 498">
            <a:extLst>
              <a:ext uri="{FF2B5EF4-FFF2-40B4-BE49-F238E27FC236}">
                <a16:creationId xmlns:a16="http://schemas.microsoft.com/office/drawing/2014/main" id="{E6B8586C-61AE-49F7-811A-96331EDD178F}"/>
              </a:ext>
            </a:extLst>
          </p:cNvPr>
          <p:cNvSpPr>
            <a:spLocks/>
          </p:cNvSpPr>
          <p:nvPr/>
        </p:nvSpPr>
        <p:spPr bwMode="auto">
          <a:xfrm>
            <a:off x="4561296" y="2991871"/>
            <a:ext cx="32957" cy="38224"/>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04" name="Freeform 499">
            <a:extLst>
              <a:ext uri="{FF2B5EF4-FFF2-40B4-BE49-F238E27FC236}">
                <a16:creationId xmlns:a16="http://schemas.microsoft.com/office/drawing/2014/main" id="{9EDE41D9-FF36-4D0C-B338-FC8787B0864A}"/>
              </a:ext>
            </a:extLst>
          </p:cNvPr>
          <p:cNvSpPr>
            <a:spLocks/>
          </p:cNvSpPr>
          <p:nvPr/>
        </p:nvSpPr>
        <p:spPr bwMode="auto">
          <a:xfrm>
            <a:off x="4566003" y="2977309"/>
            <a:ext cx="23541" cy="14561"/>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05" name="Freeform 500">
            <a:extLst>
              <a:ext uri="{FF2B5EF4-FFF2-40B4-BE49-F238E27FC236}">
                <a16:creationId xmlns:a16="http://schemas.microsoft.com/office/drawing/2014/main" id="{49A97AAE-1575-4960-9030-7D9229656C2E}"/>
              </a:ext>
            </a:extLst>
          </p:cNvPr>
          <p:cNvSpPr>
            <a:spLocks/>
          </p:cNvSpPr>
          <p:nvPr/>
        </p:nvSpPr>
        <p:spPr bwMode="auto">
          <a:xfrm>
            <a:off x="4470270" y="3013712"/>
            <a:ext cx="26679" cy="52788"/>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06" name="Freeform 501">
            <a:extLst>
              <a:ext uri="{FF2B5EF4-FFF2-40B4-BE49-F238E27FC236}">
                <a16:creationId xmlns:a16="http://schemas.microsoft.com/office/drawing/2014/main" id="{42D8C43B-BB56-4D03-AF8F-23545E29FEFD}"/>
              </a:ext>
            </a:extLst>
          </p:cNvPr>
          <p:cNvSpPr>
            <a:spLocks/>
          </p:cNvSpPr>
          <p:nvPr/>
        </p:nvSpPr>
        <p:spPr bwMode="auto">
          <a:xfrm>
            <a:off x="4511075" y="2922701"/>
            <a:ext cx="18834" cy="21843"/>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07" name="Freeform 502">
            <a:extLst>
              <a:ext uri="{FF2B5EF4-FFF2-40B4-BE49-F238E27FC236}">
                <a16:creationId xmlns:a16="http://schemas.microsoft.com/office/drawing/2014/main" id="{42B9ED70-FE87-4981-A436-619E34543A15}"/>
              </a:ext>
            </a:extLst>
          </p:cNvPr>
          <p:cNvSpPr>
            <a:spLocks/>
          </p:cNvSpPr>
          <p:nvPr/>
        </p:nvSpPr>
        <p:spPr bwMode="auto">
          <a:xfrm>
            <a:off x="4327455" y="3088342"/>
            <a:ext cx="26679" cy="49147"/>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08" name="Freeform 503">
            <a:extLst>
              <a:ext uri="{FF2B5EF4-FFF2-40B4-BE49-F238E27FC236}">
                <a16:creationId xmlns:a16="http://schemas.microsoft.com/office/drawing/2014/main" id="{A35DFE1E-034D-42A6-A85D-DB23D1B88995}"/>
              </a:ext>
            </a:extLst>
          </p:cNvPr>
          <p:cNvSpPr>
            <a:spLocks/>
          </p:cNvSpPr>
          <p:nvPr/>
        </p:nvSpPr>
        <p:spPr bwMode="auto">
          <a:xfrm>
            <a:off x="4294500" y="3099265"/>
            <a:ext cx="37666" cy="43684"/>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09" name="Freeform 504">
            <a:extLst>
              <a:ext uri="{FF2B5EF4-FFF2-40B4-BE49-F238E27FC236}">
                <a16:creationId xmlns:a16="http://schemas.microsoft.com/office/drawing/2014/main" id="{DC8BC96A-BDB5-4023-B730-0ACD2DE3158E}"/>
              </a:ext>
            </a:extLst>
          </p:cNvPr>
          <p:cNvSpPr>
            <a:spLocks/>
          </p:cNvSpPr>
          <p:nvPr/>
        </p:nvSpPr>
        <p:spPr bwMode="auto">
          <a:xfrm>
            <a:off x="4129711" y="3650798"/>
            <a:ext cx="21973" cy="20023"/>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10" name="Freeform 505">
            <a:extLst>
              <a:ext uri="{FF2B5EF4-FFF2-40B4-BE49-F238E27FC236}">
                <a16:creationId xmlns:a16="http://schemas.microsoft.com/office/drawing/2014/main" id="{F33A80CA-54E5-4AE4-AFA1-8FE799E8695D}"/>
              </a:ext>
            </a:extLst>
          </p:cNvPr>
          <p:cNvSpPr>
            <a:spLocks/>
          </p:cNvSpPr>
          <p:nvPr/>
        </p:nvSpPr>
        <p:spPr bwMode="auto">
          <a:xfrm>
            <a:off x="3903716" y="2997330"/>
            <a:ext cx="28248" cy="32763"/>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11" name="Freeform 506">
            <a:extLst>
              <a:ext uri="{FF2B5EF4-FFF2-40B4-BE49-F238E27FC236}">
                <a16:creationId xmlns:a16="http://schemas.microsoft.com/office/drawing/2014/main" id="{95004DC0-1EC2-4D13-936E-BFD3902C22E9}"/>
              </a:ext>
            </a:extLst>
          </p:cNvPr>
          <p:cNvSpPr>
            <a:spLocks/>
          </p:cNvSpPr>
          <p:nvPr/>
        </p:nvSpPr>
        <p:spPr bwMode="auto">
          <a:xfrm>
            <a:off x="3917843" y="3035556"/>
            <a:ext cx="14125" cy="16383"/>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12" name="Freeform 507">
            <a:extLst>
              <a:ext uri="{FF2B5EF4-FFF2-40B4-BE49-F238E27FC236}">
                <a16:creationId xmlns:a16="http://schemas.microsoft.com/office/drawing/2014/main" id="{94B9AE9C-5216-4703-ABFF-BD921F661B3C}"/>
              </a:ext>
            </a:extLst>
          </p:cNvPr>
          <p:cNvSpPr>
            <a:spLocks/>
          </p:cNvSpPr>
          <p:nvPr/>
        </p:nvSpPr>
        <p:spPr bwMode="auto">
          <a:xfrm>
            <a:off x="3931967" y="3051938"/>
            <a:ext cx="7848" cy="5461"/>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13" name="Freeform 508">
            <a:extLst>
              <a:ext uri="{FF2B5EF4-FFF2-40B4-BE49-F238E27FC236}">
                <a16:creationId xmlns:a16="http://schemas.microsoft.com/office/drawing/2014/main" id="{3AB788CC-37EF-4D65-9955-091D1FA77D61}"/>
              </a:ext>
            </a:extLst>
          </p:cNvPr>
          <p:cNvSpPr>
            <a:spLocks/>
          </p:cNvSpPr>
          <p:nvPr/>
        </p:nvSpPr>
        <p:spPr bwMode="auto">
          <a:xfrm>
            <a:off x="3931967" y="3066499"/>
            <a:ext cx="4708" cy="1092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14" name="Freeform 509">
            <a:extLst>
              <a:ext uri="{FF2B5EF4-FFF2-40B4-BE49-F238E27FC236}">
                <a16:creationId xmlns:a16="http://schemas.microsoft.com/office/drawing/2014/main" id="{9AC2A7B6-DC8B-4173-9A2C-5C100ED1EFAE}"/>
              </a:ext>
            </a:extLst>
          </p:cNvPr>
          <p:cNvSpPr>
            <a:spLocks/>
          </p:cNvSpPr>
          <p:nvPr/>
        </p:nvSpPr>
        <p:spPr bwMode="auto">
          <a:xfrm>
            <a:off x="3931967" y="3077420"/>
            <a:ext cx="7848" cy="5461"/>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15" name="Freeform 510">
            <a:extLst>
              <a:ext uri="{FF2B5EF4-FFF2-40B4-BE49-F238E27FC236}">
                <a16:creationId xmlns:a16="http://schemas.microsoft.com/office/drawing/2014/main" id="{11596256-D14A-4C04-9886-9BAD52A6BD04}"/>
              </a:ext>
            </a:extLst>
          </p:cNvPr>
          <p:cNvSpPr>
            <a:spLocks/>
          </p:cNvSpPr>
          <p:nvPr/>
        </p:nvSpPr>
        <p:spPr bwMode="auto">
          <a:xfrm>
            <a:off x="3968063" y="3157510"/>
            <a:ext cx="4708" cy="10922"/>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16" name="Freeform 511">
            <a:extLst>
              <a:ext uri="{FF2B5EF4-FFF2-40B4-BE49-F238E27FC236}">
                <a16:creationId xmlns:a16="http://schemas.microsoft.com/office/drawing/2014/main" id="{95B98ACC-CBB9-4364-87BF-358680B30049}"/>
              </a:ext>
            </a:extLst>
          </p:cNvPr>
          <p:cNvSpPr>
            <a:spLocks/>
          </p:cNvSpPr>
          <p:nvPr/>
        </p:nvSpPr>
        <p:spPr bwMode="auto">
          <a:xfrm>
            <a:off x="4037117" y="2917241"/>
            <a:ext cx="9416" cy="21843"/>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17" name="Freeform 522">
            <a:extLst>
              <a:ext uri="{FF2B5EF4-FFF2-40B4-BE49-F238E27FC236}">
                <a16:creationId xmlns:a16="http://schemas.microsoft.com/office/drawing/2014/main" id="{4CFA50AB-54E0-44B8-9A5A-4B66A88F8F2F}"/>
              </a:ext>
            </a:extLst>
          </p:cNvPr>
          <p:cNvSpPr>
            <a:spLocks/>
          </p:cNvSpPr>
          <p:nvPr/>
        </p:nvSpPr>
        <p:spPr bwMode="auto">
          <a:xfrm>
            <a:off x="2357863" y="5960687"/>
            <a:ext cx="28248" cy="58247"/>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18" name="Freeform 523">
            <a:extLst>
              <a:ext uri="{FF2B5EF4-FFF2-40B4-BE49-F238E27FC236}">
                <a16:creationId xmlns:a16="http://schemas.microsoft.com/office/drawing/2014/main" id="{5F8E8923-499C-4075-A739-38BCC76F537A}"/>
              </a:ext>
            </a:extLst>
          </p:cNvPr>
          <p:cNvSpPr>
            <a:spLocks/>
          </p:cNvSpPr>
          <p:nvPr/>
        </p:nvSpPr>
        <p:spPr bwMode="auto">
          <a:xfrm>
            <a:off x="2450457" y="4446243"/>
            <a:ext cx="21973" cy="21843"/>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19" name="Freeform 524">
            <a:extLst>
              <a:ext uri="{FF2B5EF4-FFF2-40B4-BE49-F238E27FC236}">
                <a16:creationId xmlns:a16="http://schemas.microsoft.com/office/drawing/2014/main" id="{2F733BC4-AF52-4459-807D-709DF9005C23}"/>
              </a:ext>
            </a:extLst>
          </p:cNvPr>
          <p:cNvSpPr>
            <a:spLocks/>
          </p:cNvSpPr>
          <p:nvPr/>
        </p:nvSpPr>
        <p:spPr bwMode="auto">
          <a:xfrm>
            <a:off x="2648201" y="4479009"/>
            <a:ext cx="26679" cy="41868"/>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20" name="Freeform 525">
            <a:extLst>
              <a:ext uri="{FF2B5EF4-FFF2-40B4-BE49-F238E27FC236}">
                <a16:creationId xmlns:a16="http://schemas.microsoft.com/office/drawing/2014/main" id="{326BF249-47C9-48AF-BDC4-B77C9FA58DCD}"/>
              </a:ext>
            </a:extLst>
          </p:cNvPr>
          <p:cNvSpPr>
            <a:spLocks/>
          </p:cNvSpPr>
          <p:nvPr/>
        </p:nvSpPr>
        <p:spPr bwMode="auto">
          <a:xfrm>
            <a:off x="2900874" y="4768428"/>
            <a:ext cx="64345" cy="69169"/>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21" name="Freeform 526">
            <a:extLst>
              <a:ext uri="{FF2B5EF4-FFF2-40B4-BE49-F238E27FC236}">
                <a16:creationId xmlns:a16="http://schemas.microsoft.com/office/drawing/2014/main" id="{8364E481-2945-43CF-BDFF-77C27F7BD3D0}"/>
              </a:ext>
            </a:extLst>
          </p:cNvPr>
          <p:cNvSpPr>
            <a:spLocks/>
          </p:cNvSpPr>
          <p:nvPr/>
        </p:nvSpPr>
        <p:spPr bwMode="auto">
          <a:xfrm>
            <a:off x="2524219" y="4275141"/>
            <a:ext cx="45512" cy="21843"/>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22" name="Freeform 529">
            <a:extLst>
              <a:ext uri="{FF2B5EF4-FFF2-40B4-BE49-F238E27FC236}">
                <a16:creationId xmlns:a16="http://schemas.microsoft.com/office/drawing/2014/main" id="{8E0A16AC-9158-43E7-BCC3-624ABD92F4C7}"/>
              </a:ext>
            </a:extLst>
          </p:cNvPr>
          <p:cNvSpPr>
            <a:spLocks/>
          </p:cNvSpPr>
          <p:nvPr/>
        </p:nvSpPr>
        <p:spPr bwMode="auto">
          <a:xfrm>
            <a:off x="2265268" y="4089476"/>
            <a:ext cx="18834" cy="20023"/>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23" name="Freeform 531">
            <a:extLst>
              <a:ext uri="{FF2B5EF4-FFF2-40B4-BE49-F238E27FC236}">
                <a16:creationId xmlns:a16="http://schemas.microsoft.com/office/drawing/2014/main" id="{A7795688-C5EF-4A4B-9240-86642FFD04F3}"/>
              </a:ext>
            </a:extLst>
          </p:cNvPr>
          <p:cNvSpPr>
            <a:spLocks/>
          </p:cNvSpPr>
          <p:nvPr/>
        </p:nvSpPr>
        <p:spPr bwMode="auto">
          <a:xfrm>
            <a:off x="2657617" y="3414166"/>
            <a:ext cx="26679" cy="54608"/>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24" name="Freeform 532">
            <a:extLst>
              <a:ext uri="{FF2B5EF4-FFF2-40B4-BE49-F238E27FC236}">
                <a16:creationId xmlns:a16="http://schemas.microsoft.com/office/drawing/2014/main" id="{4F222774-B1BB-4827-9258-51ECBB6D2C44}"/>
              </a:ext>
            </a:extLst>
          </p:cNvPr>
          <p:cNvSpPr>
            <a:spLocks/>
          </p:cNvSpPr>
          <p:nvPr/>
        </p:nvSpPr>
        <p:spPr bwMode="auto">
          <a:xfrm>
            <a:off x="2670172" y="3441470"/>
            <a:ext cx="32957" cy="21843"/>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25" name="Freeform 533">
            <a:extLst>
              <a:ext uri="{FF2B5EF4-FFF2-40B4-BE49-F238E27FC236}">
                <a16:creationId xmlns:a16="http://schemas.microsoft.com/office/drawing/2014/main" id="{EC7C7FFC-8811-4298-BDD9-D55F136F0341}"/>
              </a:ext>
            </a:extLst>
          </p:cNvPr>
          <p:cNvSpPr>
            <a:spLocks/>
          </p:cNvSpPr>
          <p:nvPr/>
        </p:nvSpPr>
        <p:spPr bwMode="auto">
          <a:xfrm>
            <a:off x="2579146" y="3419627"/>
            <a:ext cx="69053" cy="38224"/>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26" name="Freeform 534">
            <a:extLst>
              <a:ext uri="{FF2B5EF4-FFF2-40B4-BE49-F238E27FC236}">
                <a16:creationId xmlns:a16="http://schemas.microsoft.com/office/drawing/2014/main" id="{3626A8CC-8B19-43FA-93D6-921B1F16791C}"/>
              </a:ext>
            </a:extLst>
          </p:cNvPr>
          <p:cNvSpPr>
            <a:spLocks/>
          </p:cNvSpPr>
          <p:nvPr/>
        </p:nvSpPr>
        <p:spPr bwMode="auto">
          <a:xfrm>
            <a:off x="2593274" y="3314053"/>
            <a:ext cx="72192" cy="41868"/>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27" name="Freeform 535">
            <a:extLst>
              <a:ext uri="{FF2B5EF4-FFF2-40B4-BE49-F238E27FC236}">
                <a16:creationId xmlns:a16="http://schemas.microsoft.com/office/drawing/2014/main" id="{983760A7-A10A-4496-A286-3E6E634FDFEF}"/>
              </a:ext>
            </a:extLst>
          </p:cNvPr>
          <p:cNvSpPr>
            <a:spLocks/>
          </p:cNvSpPr>
          <p:nvPr/>
        </p:nvSpPr>
        <p:spPr bwMode="auto">
          <a:xfrm>
            <a:off x="2707838" y="3259446"/>
            <a:ext cx="147524" cy="165641"/>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28" name="Freeform 536">
            <a:extLst>
              <a:ext uri="{FF2B5EF4-FFF2-40B4-BE49-F238E27FC236}">
                <a16:creationId xmlns:a16="http://schemas.microsoft.com/office/drawing/2014/main" id="{3C9A8E3A-CF39-41FB-AA5D-CA30BD8E271B}"/>
              </a:ext>
            </a:extLst>
          </p:cNvPr>
          <p:cNvSpPr>
            <a:spLocks/>
          </p:cNvSpPr>
          <p:nvPr/>
        </p:nvSpPr>
        <p:spPr bwMode="auto">
          <a:xfrm>
            <a:off x="2827112" y="3377761"/>
            <a:ext cx="37666" cy="52788"/>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29" name="Freeform 537">
            <a:extLst>
              <a:ext uri="{FF2B5EF4-FFF2-40B4-BE49-F238E27FC236}">
                <a16:creationId xmlns:a16="http://schemas.microsoft.com/office/drawing/2014/main" id="{56301C14-5E2D-49CD-99DF-A8D96C17DFC4}"/>
              </a:ext>
            </a:extLst>
          </p:cNvPr>
          <p:cNvSpPr>
            <a:spLocks/>
          </p:cNvSpPr>
          <p:nvPr/>
        </p:nvSpPr>
        <p:spPr bwMode="auto">
          <a:xfrm>
            <a:off x="2569732" y="2864451"/>
            <a:ext cx="14125" cy="30943"/>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30" name="Freeform 538">
            <a:extLst>
              <a:ext uri="{FF2B5EF4-FFF2-40B4-BE49-F238E27FC236}">
                <a16:creationId xmlns:a16="http://schemas.microsoft.com/office/drawing/2014/main" id="{CE4300F8-76E5-43B3-BEFE-A7DB02C36530}"/>
              </a:ext>
            </a:extLst>
          </p:cNvPr>
          <p:cNvSpPr>
            <a:spLocks/>
          </p:cNvSpPr>
          <p:nvPr/>
        </p:nvSpPr>
        <p:spPr bwMode="auto">
          <a:xfrm>
            <a:off x="2500680" y="2917241"/>
            <a:ext cx="14125" cy="16383"/>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31" name="Freeform 539">
            <a:extLst>
              <a:ext uri="{FF2B5EF4-FFF2-40B4-BE49-F238E27FC236}">
                <a16:creationId xmlns:a16="http://schemas.microsoft.com/office/drawing/2014/main" id="{B5F58FC0-17B4-470C-AE50-3DB378CBF8F5}"/>
              </a:ext>
            </a:extLst>
          </p:cNvPr>
          <p:cNvSpPr>
            <a:spLocks/>
          </p:cNvSpPr>
          <p:nvPr/>
        </p:nvSpPr>
        <p:spPr bwMode="auto">
          <a:xfrm>
            <a:off x="2183660" y="3201198"/>
            <a:ext cx="31389" cy="21843"/>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32" name="Freeform 540">
            <a:extLst>
              <a:ext uri="{FF2B5EF4-FFF2-40B4-BE49-F238E27FC236}">
                <a16:creationId xmlns:a16="http://schemas.microsoft.com/office/drawing/2014/main" id="{6159F1D7-6E20-40C4-845C-983209720907}"/>
              </a:ext>
            </a:extLst>
          </p:cNvPr>
          <p:cNvSpPr>
            <a:spLocks/>
          </p:cNvSpPr>
          <p:nvPr/>
        </p:nvSpPr>
        <p:spPr bwMode="auto">
          <a:xfrm>
            <a:off x="2233880" y="3071962"/>
            <a:ext cx="28248" cy="32763"/>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33" name="Freeform 541">
            <a:extLst>
              <a:ext uri="{FF2B5EF4-FFF2-40B4-BE49-F238E27FC236}">
                <a16:creationId xmlns:a16="http://schemas.microsoft.com/office/drawing/2014/main" id="{D4DB4EB8-F033-4A2F-938F-FA5F6909633D}"/>
              </a:ext>
            </a:extLst>
          </p:cNvPr>
          <p:cNvSpPr>
            <a:spLocks/>
          </p:cNvSpPr>
          <p:nvPr/>
        </p:nvSpPr>
        <p:spPr bwMode="auto">
          <a:xfrm>
            <a:off x="2219757" y="2842609"/>
            <a:ext cx="28248" cy="38224"/>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34" name="Freeform 542">
            <a:extLst>
              <a:ext uri="{FF2B5EF4-FFF2-40B4-BE49-F238E27FC236}">
                <a16:creationId xmlns:a16="http://schemas.microsoft.com/office/drawing/2014/main" id="{A75DFE4A-9231-42C0-A1CD-B718A5F929BE}"/>
              </a:ext>
            </a:extLst>
          </p:cNvPr>
          <p:cNvSpPr>
            <a:spLocks/>
          </p:cNvSpPr>
          <p:nvPr/>
        </p:nvSpPr>
        <p:spPr bwMode="auto">
          <a:xfrm>
            <a:off x="2141286" y="2820766"/>
            <a:ext cx="54929" cy="32763"/>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35" name="Freeform 543">
            <a:extLst>
              <a:ext uri="{FF2B5EF4-FFF2-40B4-BE49-F238E27FC236}">
                <a16:creationId xmlns:a16="http://schemas.microsoft.com/office/drawing/2014/main" id="{5DF3A4EC-7711-4AC6-AFE8-F5349C8AA351}"/>
              </a:ext>
            </a:extLst>
          </p:cNvPr>
          <p:cNvSpPr>
            <a:spLocks/>
          </p:cNvSpPr>
          <p:nvPr/>
        </p:nvSpPr>
        <p:spPr bwMode="auto">
          <a:xfrm>
            <a:off x="2257420" y="2800743"/>
            <a:ext cx="31389" cy="14561"/>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36" name="Freeform 544">
            <a:extLst>
              <a:ext uri="{FF2B5EF4-FFF2-40B4-BE49-F238E27FC236}">
                <a16:creationId xmlns:a16="http://schemas.microsoft.com/office/drawing/2014/main" id="{923FB2D2-8A1F-4F83-85C0-98B3B6C7663F}"/>
              </a:ext>
            </a:extLst>
          </p:cNvPr>
          <p:cNvSpPr>
            <a:spLocks/>
          </p:cNvSpPr>
          <p:nvPr/>
        </p:nvSpPr>
        <p:spPr bwMode="auto">
          <a:xfrm>
            <a:off x="2062815" y="2693349"/>
            <a:ext cx="156940" cy="127418"/>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37" name="Freeform 545">
            <a:extLst>
              <a:ext uri="{FF2B5EF4-FFF2-40B4-BE49-F238E27FC236}">
                <a16:creationId xmlns:a16="http://schemas.microsoft.com/office/drawing/2014/main" id="{F9999BD9-0E44-45B0-9F19-FF04C13D3D77}"/>
              </a:ext>
            </a:extLst>
          </p:cNvPr>
          <p:cNvSpPr>
            <a:spLocks/>
          </p:cNvSpPr>
          <p:nvPr/>
        </p:nvSpPr>
        <p:spPr bwMode="auto">
          <a:xfrm>
            <a:off x="2124023" y="2682427"/>
            <a:ext cx="31389" cy="27305"/>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38" name="Freeform 546">
            <a:extLst>
              <a:ext uri="{FF2B5EF4-FFF2-40B4-BE49-F238E27FC236}">
                <a16:creationId xmlns:a16="http://schemas.microsoft.com/office/drawing/2014/main" id="{439C1410-82B3-4D81-8D98-9DBD56E6A46F}"/>
              </a:ext>
            </a:extLst>
          </p:cNvPr>
          <p:cNvSpPr>
            <a:spLocks/>
          </p:cNvSpPr>
          <p:nvPr/>
        </p:nvSpPr>
        <p:spPr bwMode="auto">
          <a:xfrm>
            <a:off x="2114606" y="2687887"/>
            <a:ext cx="17264" cy="27305"/>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39" name="Freeform 547">
            <a:extLst>
              <a:ext uri="{FF2B5EF4-FFF2-40B4-BE49-F238E27FC236}">
                <a16:creationId xmlns:a16="http://schemas.microsoft.com/office/drawing/2014/main" id="{A823CC39-E13E-44C9-8674-474AA801126C}"/>
              </a:ext>
            </a:extLst>
          </p:cNvPr>
          <p:cNvSpPr>
            <a:spLocks/>
          </p:cNvSpPr>
          <p:nvPr/>
        </p:nvSpPr>
        <p:spPr bwMode="auto">
          <a:xfrm>
            <a:off x="2072232" y="2585956"/>
            <a:ext cx="14125" cy="32763"/>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40" name="Freeform 548">
            <a:extLst>
              <a:ext uri="{FF2B5EF4-FFF2-40B4-BE49-F238E27FC236}">
                <a16:creationId xmlns:a16="http://schemas.microsoft.com/office/drawing/2014/main" id="{9050476D-83FB-4001-9E34-86E759623E96}"/>
              </a:ext>
            </a:extLst>
          </p:cNvPr>
          <p:cNvSpPr>
            <a:spLocks/>
          </p:cNvSpPr>
          <p:nvPr/>
        </p:nvSpPr>
        <p:spPr bwMode="auto">
          <a:xfrm>
            <a:off x="2003179" y="2307460"/>
            <a:ext cx="662286" cy="562454"/>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41" name="Freeform 549">
            <a:extLst>
              <a:ext uri="{FF2B5EF4-FFF2-40B4-BE49-F238E27FC236}">
                <a16:creationId xmlns:a16="http://schemas.microsoft.com/office/drawing/2014/main" id="{53E88657-C372-496B-BC54-D3FAF597FFA4}"/>
              </a:ext>
            </a:extLst>
          </p:cNvPr>
          <p:cNvSpPr>
            <a:spLocks/>
          </p:cNvSpPr>
          <p:nvPr/>
        </p:nvSpPr>
        <p:spPr bwMode="auto">
          <a:xfrm>
            <a:off x="2431624" y="2831689"/>
            <a:ext cx="28248" cy="10922"/>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42" name="Freeform 550">
            <a:extLst>
              <a:ext uri="{FF2B5EF4-FFF2-40B4-BE49-F238E27FC236}">
                <a16:creationId xmlns:a16="http://schemas.microsoft.com/office/drawing/2014/main" id="{6D8B1F2D-E124-4364-8B7A-35E43CB79D86}"/>
              </a:ext>
            </a:extLst>
          </p:cNvPr>
          <p:cNvSpPr>
            <a:spLocks/>
          </p:cNvSpPr>
          <p:nvPr/>
        </p:nvSpPr>
        <p:spPr bwMode="auto">
          <a:xfrm>
            <a:off x="2348446" y="2596877"/>
            <a:ext cx="37666" cy="10922"/>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43" name="Freeform 551">
            <a:extLst>
              <a:ext uri="{FF2B5EF4-FFF2-40B4-BE49-F238E27FC236}">
                <a16:creationId xmlns:a16="http://schemas.microsoft.com/office/drawing/2014/main" id="{362F9F1F-AE4D-4105-BB8F-C26D270D83F6}"/>
              </a:ext>
            </a:extLst>
          </p:cNvPr>
          <p:cNvSpPr>
            <a:spLocks/>
          </p:cNvSpPr>
          <p:nvPr/>
        </p:nvSpPr>
        <p:spPr bwMode="auto">
          <a:xfrm>
            <a:off x="2293518" y="2585956"/>
            <a:ext cx="54929" cy="52788"/>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44" name="Freeform 553">
            <a:extLst>
              <a:ext uri="{FF2B5EF4-FFF2-40B4-BE49-F238E27FC236}">
                <a16:creationId xmlns:a16="http://schemas.microsoft.com/office/drawing/2014/main" id="{AC9456FC-57C6-4919-8775-76718344830D}"/>
              </a:ext>
            </a:extLst>
          </p:cNvPr>
          <p:cNvSpPr>
            <a:spLocks/>
          </p:cNvSpPr>
          <p:nvPr/>
        </p:nvSpPr>
        <p:spPr bwMode="auto">
          <a:xfrm>
            <a:off x="2288810" y="2533168"/>
            <a:ext cx="28248" cy="16383"/>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45" name="Freeform 555">
            <a:extLst>
              <a:ext uri="{FF2B5EF4-FFF2-40B4-BE49-F238E27FC236}">
                <a16:creationId xmlns:a16="http://schemas.microsoft.com/office/drawing/2014/main" id="{C65F03B8-E82A-4844-A525-BBB79ADA817D}"/>
              </a:ext>
            </a:extLst>
          </p:cNvPr>
          <p:cNvSpPr>
            <a:spLocks/>
          </p:cNvSpPr>
          <p:nvPr/>
        </p:nvSpPr>
        <p:spPr bwMode="auto">
          <a:xfrm>
            <a:off x="2205631" y="2318380"/>
            <a:ext cx="120843" cy="60069"/>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46" name="Freeform 602">
            <a:extLst>
              <a:ext uri="{FF2B5EF4-FFF2-40B4-BE49-F238E27FC236}">
                <a16:creationId xmlns:a16="http://schemas.microsoft.com/office/drawing/2014/main" id="{15524DFA-F48C-4013-AF98-4FA7103DCD80}"/>
              </a:ext>
            </a:extLst>
          </p:cNvPr>
          <p:cNvSpPr>
            <a:spLocks/>
          </p:cNvSpPr>
          <p:nvPr/>
        </p:nvSpPr>
        <p:spPr bwMode="auto">
          <a:xfrm>
            <a:off x="1962374" y="1763207"/>
            <a:ext cx="717215" cy="433216"/>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47" name="Freeform 610">
            <a:extLst>
              <a:ext uri="{FF2B5EF4-FFF2-40B4-BE49-F238E27FC236}">
                <a16:creationId xmlns:a16="http://schemas.microsoft.com/office/drawing/2014/main" id="{7AEFD418-F08B-4D7C-8249-57AD595370FC}"/>
              </a:ext>
            </a:extLst>
          </p:cNvPr>
          <p:cNvSpPr>
            <a:spLocks/>
          </p:cNvSpPr>
          <p:nvPr/>
        </p:nvSpPr>
        <p:spPr bwMode="auto">
          <a:xfrm>
            <a:off x="7009552" y="4832135"/>
            <a:ext cx="9416" cy="5462"/>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48" name="Freeform 611">
            <a:extLst>
              <a:ext uri="{FF2B5EF4-FFF2-40B4-BE49-F238E27FC236}">
                <a16:creationId xmlns:a16="http://schemas.microsoft.com/office/drawing/2014/main" id="{0B5B2260-FEB6-459A-B439-87212C898DDE}"/>
              </a:ext>
            </a:extLst>
          </p:cNvPr>
          <p:cNvSpPr>
            <a:spLocks/>
          </p:cNvSpPr>
          <p:nvPr/>
        </p:nvSpPr>
        <p:spPr bwMode="auto">
          <a:xfrm>
            <a:off x="6949917" y="4821213"/>
            <a:ext cx="9416" cy="1092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49" name="Freeform 612">
            <a:extLst>
              <a:ext uri="{FF2B5EF4-FFF2-40B4-BE49-F238E27FC236}">
                <a16:creationId xmlns:a16="http://schemas.microsoft.com/office/drawing/2014/main" id="{A9C052D3-B3E2-42D0-A4AB-CB98CC14EE97}"/>
              </a:ext>
            </a:extLst>
          </p:cNvPr>
          <p:cNvSpPr>
            <a:spLocks/>
          </p:cNvSpPr>
          <p:nvPr/>
        </p:nvSpPr>
        <p:spPr bwMode="auto">
          <a:xfrm>
            <a:off x="7157076" y="5773200"/>
            <a:ext cx="31389" cy="27305"/>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50" name="Rectangle 613">
            <a:extLst>
              <a:ext uri="{FF2B5EF4-FFF2-40B4-BE49-F238E27FC236}">
                <a16:creationId xmlns:a16="http://schemas.microsoft.com/office/drawing/2014/main" id="{1CAA8163-5FC1-4975-984E-4FF6C0811758}"/>
              </a:ext>
            </a:extLst>
          </p:cNvPr>
          <p:cNvSpPr>
            <a:spLocks noChangeArrowheads="1"/>
          </p:cNvSpPr>
          <p:nvPr/>
        </p:nvSpPr>
        <p:spPr bwMode="auto">
          <a:xfrm>
            <a:off x="4442022" y="2580495"/>
            <a:ext cx="1571" cy="1821"/>
          </a:xfrm>
          <a:prstGeom prst="rect">
            <a:avLst/>
          </a:pr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51" name="Freeform 614">
            <a:extLst>
              <a:ext uri="{FF2B5EF4-FFF2-40B4-BE49-F238E27FC236}">
                <a16:creationId xmlns:a16="http://schemas.microsoft.com/office/drawing/2014/main" id="{201A8F8A-5FA8-4ACB-82B9-3E651BC831E9}"/>
              </a:ext>
            </a:extLst>
          </p:cNvPr>
          <p:cNvSpPr>
            <a:spLocks/>
          </p:cNvSpPr>
          <p:nvPr/>
        </p:nvSpPr>
        <p:spPr bwMode="auto">
          <a:xfrm>
            <a:off x="2867916" y="5613019"/>
            <a:ext cx="47082" cy="47328"/>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52" name="Freeform 615">
            <a:extLst>
              <a:ext uri="{FF2B5EF4-FFF2-40B4-BE49-F238E27FC236}">
                <a16:creationId xmlns:a16="http://schemas.microsoft.com/office/drawing/2014/main" id="{139923F5-63C5-4B09-8CA4-0D04817D7212}"/>
              </a:ext>
            </a:extLst>
          </p:cNvPr>
          <p:cNvSpPr>
            <a:spLocks/>
          </p:cNvSpPr>
          <p:nvPr/>
        </p:nvSpPr>
        <p:spPr bwMode="auto">
          <a:xfrm>
            <a:off x="2160120" y="3457852"/>
            <a:ext cx="32957" cy="16383"/>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53" name="Freeform 618">
            <a:extLst>
              <a:ext uri="{FF2B5EF4-FFF2-40B4-BE49-F238E27FC236}">
                <a16:creationId xmlns:a16="http://schemas.microsoft.com/office/drawing/2014/main" id="{E5867883-6D45-4DB0-935A-87DD1FE58DA7}"/>
              </a:ext>
            </a:extLst>
          </p:cNvPr>
          <p:cNvSpPr>
            <a:spLocks/>
          </p:cNvSpPr>
          <p:nvPr/>
        </p:nvSpPr>
        <p:spPr bwMode="auto">
          <a:xfrm>
            <a:off x="2376695" y="4468085"/>
            <a:ext cx="349976" cy="294879"/>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54" name="Freeform 619">
            <a:extLst>
              <a:ext uri="{FF2B5EF4-FFF2-40B4-BE49-F238E27FC236}">
                <a16:creationId xmlns:a16="http://schemas.microsoft.com/office/drawing/2014/main" id="{54ACB006-14A8-49A8-8E7B-7DFD9ABC680F}"/>
              </a:ext>
            </a:extLst>
          </p:cNvPr>
          <p:cNvSpPr>
            <a:spLocks/>
          </p:cNvSpPr>
          <p:nvPr/>
        </p:nvSpPr>
        <p:spPr bwMode="auto">
          <a:xfrm>
            <a:off x="2657617" y="4548177"/>
            <a:ext cx="119273" cy="203866"/>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55" name="Freeform 620">
            <a:extLst>
              <a:ext uri="{FF2B5EF4-FFF2-40B4-BE49-F238E27FC236}">
                <a16:creationId xmlns:a16="http://schemas.microsoft.com/office/drawing/2014/main" id="{A94C22F6-3BF1-4979-8228-442DBBABC0F5}"/>
              </a:ext>
            </a:extLst>
          </p:cNvPr>
          <p:cNvSpPr>
            <a:spLocks/>
          </p:cNvSpPr>
          <p:nvPr/>
        </p:nvSpPr>
        <p:spPr bwMode="auto">
          <a:xfrm>
            <a:off x="2734517" y="4611886"/>
            <a:ext cx="102011" cy="12377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56" name="Freeform 621">
            <a:extLst>
              <a:ext uri="{FF2B5EF4-FFF2-40B4-BE49-F238E27FC236}">
                <a16:creationId xmlns:a16="http://schemas.microsoft.com/office/drawing/2014/main" id="{67A06B07-C4DA-4767-B605-8F67CADB62D8}"/>
              </a:ext>
            </a:extLst>
          </p:cNvPr>
          <p:cNvSpPr>
            <a:spLocks/>
          </p:cNvSpPr>
          <p:nvPr/>
        </p:nvSpPr>
        <p:spPr bwMode="auto">
          <a:xfrm>
            <a:off x="2817696" y="4622809"/>
            <a:ext cx="73762" cy="96475"/>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57" name="Freeform 622">
            <a:extLst>
              <a:ext uri="{FF2B5EF4-FFF2-40B4-BE49-F238E27FC236}">
                <a16:creationId xmlns:a16="http://schemas.microsoft.com/office/drawing/2014/main" id="{F703126F-F724-4260-976B-403734876BA2}"/>
              </a:ext>
            </a:extLst>
          </p:cNvPr>
          <p:cNvSpPr>
            <a:spLocks/>
          </p:cNvSpPr>
          <p:nvPr/>
        </p:nvSpPr>
        <p:spPr bwMode="auto">
          <a:xfrm>
            <a:off x="2160120" y="4440784"/>
            <a:ext cx="371948" cy="449601"/>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58" name="Freeform 623">
            <a:extLst>
              <a:ext uri="{FF2B5EF4-FFF2-40B4-BE49-F238E27FC236}">
                <a16:creationId xmlns:a16="http://schemas.microsoft.com/office/drawing/2014/main" id="{31E55810-AE08-4A9C-93C0-7638432FD0CD}"/>
              </a:ext>
            </a:extLst>
          </p:cNvPr>
          <p:cNvSpPr>
            <a:spLocks/>
          </p:cNvSpPr>
          <p:nvPr/>
        </p:nvSpPr>
        <p:spPr bwMode="auto">
          <a:xfrm>
            <a:off x="2210339" y="4741123"/>
            <a:ext cx="128689" cy="176566"/>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59" name="Freeform 624">
            <a:extLst>
              <a:ext uri="{FF2B5EF4-FFF2-40B4-BE49-F238E27FC236}">
                <a16:creationId xmlns:a16="http://schemas.microsoft.com/office/drawing/2014/main" id="{6009DCDD-2892-42C8-8AC2-D843BA928422}"/>
              </a:ext>
            </a:extLst>
          </p:cNvPr>
          <p:cNvSpPr>
            <a:spLocks/>
          </p:cNvSpPr>
          <p:nvPr/>
        </p:nvSpPr>
        <p:spPr bwMode="auto">
          <a:xfrm>
            <a:off x="2196215" y="4773887"/>
            <a:ext cx="295046" cy="507848"/>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60" name="Freeform 625">
            <a:extLst>
              <a:ext uri="{FF2B5EF4-FFF2-40B4-BE49-F238E27FC236}">
                <a16:creationId xmlns:a16="http://schemas.microsoft.com/office/drawing/2014/main" id="{5BC3A2A7-C4AA-4B00-9772-E9B8FDE8F8E4}"/>
              </a:ext>
            </a:extLst>
          </p:cNvPr>
          <p:cNvSpPr>
            <a:spLocks/>
          </p:cNvSpPr>
          <p:nvPr/>
        </p:nvSpPr>
        <p:spPr bwMode="auto">
          <a:xfrm>
            <a:off x="2326475" y="5248972"/>
            <a:ext cx="200882" cy="1134013"/>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61" name="Freeform 626">
            <a:extLst>
              <a:ext uri="{FF2B5EF4-FFF2-40B4-BE49-F238E27FC236}">
                <a16:creationId xmlns:a16="http://schemas.microsoft.com/office/drawing/2014/main" id="{6E5B6E64-5725-4066-AA94-E638B682B910}"/>
              </a:ext>
            </a:extLst>
          </p:cNvPr>
          <p:cNvSpPr>
            <a:spLocks/>
          </p:cNvSpPr>
          <p:nvPr/>
        </p:nvSpPr>
        <p:spPr bwMode="auto">
          <a:xfrm>
            <a:off x="2463012" y="5030541"/>
            <a:ext cx="295046" cy="373150"/>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62" name="Freeform 627">
            <a:extLst>
              <a:ext uri="{FF2B5EF4-FFF2-40B4-BE49-F238E27FC236}">
                <a16:creationId xmlns:a16="http://schemas.microsoft.com/office/drawing/2014/main" id="{BBE2FC47-9E44-4CE5-AB05-82ADAE61EA4F}"/>
              </a:ext>
            </a:extLst>
          </p:cNvPr>
          <p:cNvSpPr>
            <a:spLocks/>
          </p:cNvSpPr>
          <p:nvPr/>
        </p:nvSpPr>
        <p:spPr bwMode="auto">
          <a:xfrm>
            <a:off x="2629369" y="5296297"/>
            <a:ext cx="207160" cy="236632"/>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63" name="Freeform 628">
            <a:extLst>
              <a:ext uri="{FF2B5EF4-FFF2-40B4-BE49-F238E27FC236}">
                <a16:creationId xmlns:a16="http://schemas.microsoft.com/office/drawing/2014/main" id="{1B53611E-D294-4BCC-AEC7-3E42E8BCD761}"/>
              </a:ext>
            </a:extLst>
          </p:cNvPr>
          <p:cNvSpPr>
            <a:spLocks noEditPoints="1"/>
          </p:cNvSpPr>
          <p:nvPr/>
        </p:nvSpPr>
        <p:spPr bwMode="auto">
          <a:xfrm>
            <a:off x="2367280" y="4639188"/>
            <a:ext cx="914957" cy="1075763"/>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accent2">
              <a:lumMod val="60000"/>
              <a:lumOff val="40000"/>
            </a:schemeClr>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dirty="0">
              <a:latin typeface="Ebrima" panose="02000000000000000000" pitchFamily="2" charset="0"/>
              <a:ea typeface="Ebrima" panose="02000000000000000000" pitchFamily="2" charset="0"/>
              <a:cs typeface="Ebrima" panose="02000000000000000000" pitchFamily="2" charset="0"/>
            </a:endParaRPr>
          </a:p>
        </p:txBody>
      </p:sp>
      <p:sp>
        <p:nvSpPr>
          <p:cNvPr id="164" name="Freeform 629">
            <a:extLst>
              <a:ext uri="{FF2B5EF4-FFF2-40B4-BE49-F238E27FC236}">
                <a16:creationId xmlns:a16="http://schemas.microsoft.com/office/drawing/2014/main" id="{596E5FC1-BC2F-4ED8-9B02-73D6BD54F862}"/>
              </a:ext>
            </a:extLst>
          </p:cNvPr>
          <p:cNvSpPr>
            <a:spLocks/>
          </p:cNvSpPr>
          <p:nvPr/>
        </p:nvSpPr>
        <p:spPr bwMode="auto">
          <a:xfrm>
            <a:off x="2721962" y="5602098"/>
            <a:ext cx="123982" cy="149260"/>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65" name="Freeform 630">
            <a:extLst>
              <a:ext uri="{FF2B5EF4-FFF2-40B4-BE49-F238E27FC236}">
                <a16:creationId xmlns:a16="http://schemas.microsoft.com/office/drawing/2014/main" id="{2CCF8967-CD79-4478-B480-62EBED9124B1}"/>
              </a:ext>
            </a:extLst>
          </p:cNvPr>
          <p:cNvSpPr>
            <a:spLocks/>
          </p:cNvSpPr>
          <p:nvPr/>
        </p:nvSpPr>
        <p:spPr bwMode="auto">
          <a:xfrm>
            <a:off x="2367280" y="5367286"/>
            <a:ext cx="473957" cy="955628"/>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66" name="Freeform 631">
            <a:extLst>
              <a:ext uri="{FF2B5EF4-FFF2-40B4-BE49-F238E27FC236}">
                <a16:creationId xmlns:a16="http://schemas.microsoft.com/office/drawing/2014/main" id="{ECB99CB8-73A7-4B15-95DE-CBCB521D0246}"/>
              </a:ext>
            </a:extLst>
          </p:cNvPr>
          <p:cNvSpPr>
            <a:spLocks/>
          </p:cNvSpPr>
          <p:nvPr/>
        </p:nvSpPr>
        <p:spPr bwMode="auto">
          <a:xfrm>
            <a:off x="2059677" y="4360693"/>
            <a:ext cx="100441" cy="129238"/>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67" name="Freeform 632">
            <a:extLst>
              <a:ext uri="{FF2B5EF4-FFF2-40B4-BE49-F238E27FC236}">
                <a16:creationId xmlns:a16="http://schemas.microsoft.com/office/drawing/2014/main" id="{4F8F92FD-3ED1-4EC9-B6C1-171EE925DFE2}"/>
              </a:ext>
            </a:extLst>
          </p:cNvPr>
          <p:cNvSpPr>
            <a:spLocks/>
          </p:cNvSpPr>
          <p:nvPr/>
        </p:nvSpPr>
        <p:spPr bwMode="auto">
          <a:xfrm>
            <a:off x="2091066" y="4479008"/>
            <a:ext cx="78469" cy="80090"/>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68" name="Freeform 633">
            <a:extLst>
              <a:ext uri="{FF2B5EF4-FFF2-40B4-BE49-F238E27FC236}">
                <a16:creationId xmlns:a16="http://schemas.microsoft.com/office/drawing/2014/main" id="{3A95CCD6-24CC-4E24-9803-2400323709DB}"/>
              </a:ext>
            </a:extLst>
          </p:cNvPr>
          <p:cNvSpPr>
            <a:spLocks/>
          </p:cNvSpPr>
          <p:nvPr/>
        </p:nvSpPr>
        <p:spPr bwMode="auto">
          <a:xfrm>
            <a:off x="2003179" y="4387995"/>
            <a:ext cx="51790" cy="47328"/>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69" name="Freeform 634">
            <a:extLst>
              <a:ext uri="{FF2B5EF4-FFF2-40B4-BE49-F238E27FC236}">
                <a16:creationId xmlns:a16="http://schemas.microsoft.com/office/drawing/2014/main" id="{4FB68EA0-155C-4683-8211-88173A23B966}"/>
              </a:ext>
            </a:extLst>
          </p:cNvPr>
          <p:cNvSpPr>
            <a:spLocks/>
          </p:cNvSpPr>
          <p:nvPr/>
        </p:nvSpPr>
        <p:spPr bwMode="auto">
          <a:xfrm>
            <a:off x="1948251" y="4291524"/>
            <a:ext cx="92596" cy="12377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70" name="Freeform 635">
            <a:extLst>
              <a:ext uri="{FF2B5EF4-FFF2-40B4-BE49-F238E27FC236}">
                <a16:creationId xmlns:a16="http://schemas.microsoft.com/office/drawing/2014/main" id="{F92A0F5C-804E-41B4-BC74-2B73C2AB1502}"/>
              </a:ext>
            </a:extLst>
          </p:cNvPr>
          <p:cNvSpPr>
            <a:spLocks/>
          </p:cNvSpPr>
          <p:nvPr/>
        </p:nvSpPr>
        <p:spPr bwMode="auto">
          <a:xfrm>
            <a:off x="1387976" y="3869228"/>
            <a:ext cx="688966" cy="513309"/>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71" name="Freeform 636">
            <a:extLst>
              <a:ext uri="{FF2B5EF4-FFF2-40B4-BE49-F238E27FC236}">
                <a16:creationId xmlns:a16="http://schemas.microsoft.com/office/drawing/2014/main" id="{C1758086-BC4B-4536-8EED-2C3738872C75}"/>
              </a:ext>
            </a:extLst>
          </p:cNvPr>
          <p:cNvSpPr>
            <a:spLocks/>
          </p:cNvSpPr>
          <p:nvPr/>
        </p:nvSpPr>
        <p:spPr bwMode="auto">
          <a:xfrm>
            <a:off x="2017305" y="4346131"/>
            <a:ext cx="138107" cy="85552"/>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72" name="Freeform 637">
            <a:extLst>
              <a:ext uri="{FF2B5EF4-FFF2-40B4-BE49-F238E27FC236}">
                <a16:creationId xmlns:a16="http://schemas.microsoft.com/office/drawing/2014/main" id="{8E8ACD58-7307-45F5-B61C-0A270A71BA09}"/>
              </a:ext>
            </a:extLst>
          </p:cNvPr>
          <p:cNvSpPr>
            <a:spLocks/>
          </p:cNvSpPr>
          <p:nvPr/>
        </p:nvSpPr>
        <p:spPr bwMode="auto">
          <a:xfrm>
            <a:off x="2017305" y="4275141"/>
            <a:ext cx="32957" cy="80090"/>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73" name="Freeform 640">
            <a:extLst>
              <a:ext uri="{FF2B5EF4-FFF2-40B4-BE49-F238E27FC236}">
                <a16:creationId xmlns:a16="http://schemas.microsoft.com/office/drawing/2014/main" id="{45C171E6-2649-4CDB-8F69-F6B723F78417}"/>
              </a:ext>
            </a:extLst>
          </p:cNvPr>
          <p:cNvSpPr>
            <a:spLocks/>
          </p:cNvSpPr>
          <p:nvPr/>
        </p:nvSpPr>
        <p:spPr bwMode="auto">
          <a:xfrm>
            <a:off x="199943" y="2447617"/>
            <a:ext cx="892989" cy="695333"/>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74" name="Freeform 641">
            <a:extLst>
              <a:ext uri="{FF2B5EF4-FFF2-40B4-BE49-F238E27FC236}">
                <a16:creationId xmlns:a16="http://schemas.microsoft.com/office/drawing/2014/main" id="{6965144A-A859-46B4-87F8-519979D7E7E8}"/>
              </a:ext>
            </a:extLst>
          </p:cNvPr>
          <p:cNvSpPr>
            <a:spLocks/>
          </p:cNvSpPr>
          <p:nvPr/>
        </p:nvSpPr>
        <p:spPr bwMode="auto">
          <a:xfrm>
            <a:off x="1207495" y="3334073"/>
            <a:ext cx="1329279" cy="764502"/>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accent2">
              <a:lumMod val="60000"/>
              <a:lumOff val="40000"/>
            </a:schemeClr>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dirty="0">
              <a:latin typeface="Ebrima" panose="02000000000000000000" pitchFamily="2" charset="0"/>
              <a:ea typeface="Ebrima" panose="02000000000000000000" pitchFamily="2" charset="0"/>
              <a:cs typeface="Ebrima" panose="02000000000000000000" pitchFamily="2" charset="0"/>
            </a:endParaRPr>
          </a:p>
        </p:txBody>
      </p:sp>
      <p:sp>
        <p:nvSpPr>
          <p:cNvPr id="175" name="Freeform 642">
            <a:extLst>
              <a:ext uri="{FF2B5EF4-FFF2-40B4-BE49-F238E27FC236}">
                <a16:creationId xmlns:a16="http://schemas.microsoft.com/office/drawing/2014/main" id="{784755A6-38C8-4E70-8F4E-F2874E4CD177}"/>
              </a:ext>
            </a:extLst>
          </p:cNvPr>
          <p:cNvSpPr>
            <a:spLocks noEditPoints="1"/>
          </p:cNvSpPr>
          <p:nvPr/>
        </p:nvSpPr>
        <p:spPr bwMode="auto">
          <a:xfrm>
            <a:off x="835548" y="2414852"/>
            <a:ext cx="1963316" cy="1170418"/>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76" name="Freeform 643">
            <a:extLst>
              <a:ext uri="{FF2B5EF4-FFF2-40B4-BE49-F238E27FC236}">
                <a16:creationId xmlns:a16="http://schemas.microsoft.com/office/drawing/2014/main" id="{B408460E-CBC0-45EA-8FE2-28CF65E07C09}"/>
              </a:ext>
            </a:extLst>
          </p:cNvPr>
          <p:cNvSpPr>
            <a:spLocks/>
          </p:cNvSpPr>
          <p:nvPr/>
        </p:nvSpPr>
        <p:spPr bwMode="auto">
          <a:xfrm>
            <a:off x="6852614" y="5019621"/>
            <a:ext cx="47082" cy="47328"/>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77" name="Freeform 644">
            <a:extLst>
              <a:ext uri="{FF2B5EF4-FFF2-40B4-BE49-F238E27FC236}">
                <a16:creationId xmlns:a16="http://schemas.microsoft.com/office/drawing/2014/main" id="{0568C284-F411-4FEA-8CB1-FBB4E3C2F5D0}"/>
              </a:ext>
            </a:extLst>
          </p:cNvPr>
          <p:cNvSpPr>
            <a:spLocks/>
          </p:cNvSpPr>
          <p:nvPr/>
        </p:nvSpPr>
        <p:spPr bwMode="auto">
          <a:xfrm>
            <a:off x="6890279" y="5008700"/>
            <a:ext cx="59637" cy="25483"/>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78" name="Freeform 645">
            <a:extLst>
              <a:ext uri="{FF2B5EF4-FFF2-40B4-BE49-F238E27FC236}">
                <a16:creationId xmlns:a16="http://schemas.microsoft.com/office/drawing/2014/main" id="{574016FD-1928-441D-9BD9-0D57CA101F96}"/>
              </a:ext>
            </a:extLst>
          </p:cNvPr>
          <p:cNvSpPr>
            <a:spLocks/>
          </p:cNvSpPr>
          <p:nvPr/>
        </p:nvSpPr>
        <p:spPr bwMode="auto">
          <a:xfrm>
            <a:off x="4354135" y="3275827"/>
            <a:ext cx="142816" cy="91014"/>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79" name="Freeform 646">
            <a:extLst>
              <a:ext uri="{FF2B5EF4-FFF2-40B4-BE49-F238E27FC236}">
                <a16:creationId xmlns:a16="http://schemas.microsoft.com/office/drawing/2014/main" id="{CBE33923-0A95-48B3-A965-642A61B25FF3}"/>
              </a:ext>
            </a:extLst>
          </p:cNvPr>
          <p:cNvSpPr>
            <a:spLocks/>
          </p:cNvSpPr>
          <p:nvPr/>
        </p:nvSpPr>
        <p:spPr bwMode="auto">
          <a:xfrm>
            <a:off x="4289791" y="3350458"/>
            <a:ext cx="171063" cy="85552"/>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80" name="Freeform 647">
            <a:extLst>
              <a:ext uri="{FF2B5EF4-FFF2-40B4-BE49-F238E27FC236}">
                <a16:creationId xmlns:a16="http://schemas.microsoft.com/office/drawing/2014/main" id="{865BD849-5DB9-4193-B717-54BF2C61E93B}"/>
              </a:ext>
            </a:extLst>
          </p:cNvPr>
          <p:cNvSpPr>
            <a:spLocks/>
          </p:cNvSpPr>
          <p:nvPr/>
        </p:nvSpPr>
        <p:spPr bwMode="auto">
          <a:xfrm>
            <a:off x="4230152" y="3414165"/>
            <a:ext cx="262089" cy="294879"/>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81" name="Freeform 648">
            <a:extLst>
              <a:ext uri="{FF2B5EF4-FFF2-40B4-BE49-F238E27FC236}">
                <a16:creationId xmlns:a16="http://schemas.microsoft.com/office/drawing/2014/main" id="{4BF17536-27DB-41E7-9C77-AC45088E456D}"/>
              </a:ext>
            </a:extLst>
          </p:cNvPr>
          <p:cNvSpPr>
            <a:spLocks/>
          </p:cNvSpPr>
          <p:nvPr/>
        </p:nvSpPr>
        <p:spPr bwMode="auto">
          <a:xfrm>
            <a:off x="4382384" y="3430548"/>
            <a:ext cx="123982" cy="134699"/>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82" name="Freeform 649">
            <a:extLst>
              <a:ext uri="{FF2B5EF4-FFF2-40B4-BE49-F238E27FC236}">
                <a16:creationId xmlns:a16="http://schemas.microsoft.com/office/drawing/2014/main" id="{13DC31FA-1F9A-4312-943C-0B853905A955}"/>
              </a:ext>
            </a:extLst>
          </p:cNvPr>
          <p:cNvSpPr>
            <a:spLocks/>
          </p:cNvSpPr>
          <p:nvPr/>
        </p:nvSpPr>
        <p:spPr bwMode="auto">
          <a:xfrm>
            <a:off x="3958647" y="3275827"/>
            <a:ext cx="304463" cy="303981"/>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chemeClr val="accent2">
              <a:lumMod val="60000"/>
              <a:lumOff val="40000"/>
            </a:schemeClr>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83" name="Freeform 650">
            <a:extLst>
              <a:ext uri="{FF2B5EF4-FFF2-40B4-BE49-F238E27FC236}">
                <a16:creationId xmlns:a16="http://schemas.microsoft.com/office/drawing/2014/main" id="{B7A1E3FB-D356-4559-A7A8-37036E69FF3B}"/>
              </a:ext>
            </a:extLst>
          </p:cNvPr>
          <p:cNvSpPr>
            <a:spLocks/>
          </p:cNvSpPr>
          <p:nvPr/>
        </p:nvSpPr>
        <p:spPr bwMode="auto">
          <a:xfrm>
            <a:off x="4211320" y="3394143"/>
            <a:ext cx="102011" cy="80090"/>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84" name="Freeform 651">
            <a:extLst>
              <a:ext uri="{FF2B5EF4-FFF2-40B4-BE49-F238E27FC236}">
                <a16:creationId xmlns:a16="http://schemas.microsoft.com/office/drawing/2014/main" id="{A1F5CFEC-2AB9-4EA8-9811-5486D7886D5B}"/>
              </a:ext>
            </a:extLst>
          </p:cNvPr>
          <p:cNvSpPr>
            <a:spLocks/>
          </p:cNvSpPr>
          <p:nvPr/>
        </p:nvSpPr>
        <p:spPr bwMode="auto">
          <a:xfrm>
            <a:off x="4125003" y="3264907"/>
            <a:ext cx="95733" cy="69169"/>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85" name="Freeform 652">
            <a:extLst>
              <a:ext uri="{FF2B5EF4-FFF2-40B4-BE49-F238E27FC236}">
                <a16:creationId xmlns:a16="http://schemas.microsoft.com/office/drawing/2014/main" id="{167AB683-45C8-4D33-9B64-C8F6EED7608C}"/>
              </a:ext>
            </a:extLst>
          </p:cNvPr>
          <p:cNvSpPr>
            <a:spLocks/>
          </p:cNvSpPr>
          <p:nvPr/>
        </p:nvSpPr>
        <p:spPr bwMode="auto">
          <a:xfrm>
            <a:off x="4203473" y="3314053"/>
            <a:ext cx="17264" cy="20023"/>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86" name="Freeform 653">
            <a:extLst>
              <a:ext uri="{FF2B5EF4-FFF2-40B4-BE49-F238E27FC236}">
                <a16:creationId xmlns:a16="http://schemas.microsoft.com/office/drawing/2014/main" id="{64A5BB65-E0ED-4342-96D4-05C5AB16F12A}"/>
              </a:ext>
            </a:extLst>
          </p:cNvPr>
          <p:cNvSpPr>
            <a:spLocks/>
          </p:cNvSpPr>
          <p:nvPr/>
        </p:nvSpPr>
        <p:spPr bwMode="auto">
          <a:xfrm>
            <a:off x="4146975" y="3190276"/>
            <a:ext cx="92596" cy="96475"/>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87" name="Freeform 654">
            <a:extLst>
              <a:ext uri="{FF2B5EF4-FFF2-40B4-BE49-F238E27FC236}">
                <a16:creationId xmlns:a16="http://schemas.microsoft.com/office/drawing/2014/main" id="{BC7184F6-77FD-4D89-9CD0-A13202FBC538}"/>
              </a:ext>
            </a:extLst>
          </p:cNvPr>
          <p:cNvSpPr>
            <a:spLocks/>
          </p:cNvSpPr>
          <p:nvPr/>
        </p:nvSpPr>
        <p:spPr bwMode="auto">
          <a:xfrm>
            <a:off x="4258401" y="3030094"/>
            <a:ext cx="69053" cy="118315"/>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88" name="Freeform 655">
            <a:extLst>
              <a:ext uri="{FF2B5EF4-FFF2-40B4-BE49-F238E27FC236}">
                <a16:creationId xmlns:a16="http://schemas.microsoft.com/office/drawing/2014/main" id="{7229F90B-4FCD-4E26-BB91-87F0E0F661E3}"/>
              </a:ext>
            </a:extLst>
          </p:cNvPr>
          <p:cNvSpPr>
            <a:spLocks/>
          </p:cNvSpPr>
          <p:nvPr/>
        </p:nvSpPr>
        <p:spPr bwMode="auto">
          <a:xfrm>
            <a:off x="4208181" y="3137491"/>
            <a:ext cx="205590" cy="276677"/>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89" name="Freeform 656">
            <a:extLst>
              <a:ext uri="{FF2B5EF4-FFF2-40B4-BE49-F238E27FC236}">
                <a16:creationId xmlns:a16="http://schemas.microsoft.com/office/drawing/2014/main" id="{A4D12C96-AF50-4D63-B51D-B6B6DC05B925}"/>
              </a:ext>
            </a:extLst>
          </p:cNvPr>
          <p:cNvSpPr>
            <a:spLocks/>
          </p:cNvSpPr>
          <p:nvPr/>
        </p:nvSpPr>
        <p:spPr bwMode="auto">
          <a:xfrm>
            <a:off x="4570712" y="3223040"/>
            <a:ext cx="409612" cy="282139"/>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90" name="Freeform 657">
            <a:extLst>
              <a:ext uri="{FF2B5EF4-FFF2-40B4-BE49-F238E27FC236}">
                <a16:creationId xmlns:a16="http://schemas.microsoft.com/office/drawing/2014/main" id="{6E43CF3E-9098-4954-A105-0B0619E2D07B}"/>
              </a:ext>
            </a:extLst>
          </p:cNvPr>
          <p:cNvSpPr>
            <a:spLocks/>
          </p:cNvSpPr>
          <p:nvPr/>
        </p:nvSpPr>
        <p:spPr bwMode="auto">
          <a:xfrm>
            <a:off x="4442022" y="3328614"/>
            <a:ext cx="138107" cy="65529"/>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91" name="Freeform 658">
            <a:extLst>
              <a:ext uri="{FF2B5EF4-FFF2-40B4-BE49-F238E27FC236}">
                <a16:creationId xmlns:a16="http://schemas.microsoft.com/office/drawing/2014/main" id="{65DB7BD2-ADB8-408E-97A8-6447B87ED673}"/>
              </a:ext>
            </a:extLst>
          </p:cNvPr>
          <p:cNvSpPr>
            <a:spLocks/>
          </p:cNvSpPr>
          <p:nvPr/>
        </p:nvSpPr>
        <p:spPr bwMode="auto">
          <a:xfrm>
            <a:off x="4594251" y="3088342"/>
            <a:ext cx="216578" cy="187487"/>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92" name="Freeform 659">
            <a:extLst>
              <a:ext uri="{FF2B5EF4-FFF2-40B4-BE49-F238E27FC236}">
                <a16:creationId xmlns:a16="http://schemas.microsoft.com/office/drawing/2014/main" id="{10D05D9A-491A-43CE-8728-475241A7E2EE}"/>
              </a:ext>
            </a:extLst>
          </p:cNvPr>
          <p:cNvSpPr>
            <a:spLocks/>
          </p:cNvSpPr>
          <p:nvPr/>
        </p:nvSpPr>
        <p:spPr bwMode="auto">
          <a:xfrm>
            <a:off x="4544032" y="3077420"/>
            <a:ext cx="133398" cy="101935"/>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93" name="Freeform 660">
            <a:extLst>
              <a:ext uri="{FF2B5EF4-FFF2-40B4-BE49-F238E27FC236}">
                <a16:creationId xmlns:a16="http://schemas.microsoft.com/office/drawing/2014/main" id="{B54AA771-670B-4B81-ACC4-29B31B1D2476}"/>
              </a:ext>
            </a:extLst>
          </p:cNvPr>
          <p:cNvSpPr>
            <a:spLocks/>
          </p:cNvSpPr>
          <p:nvPr/>
        </p:nvSpPr>
        <p:spPr bwMode="auto">
          <a:xfrm>
            <a:off x="4544032" y="3013712"/>
            <a:ext cx="164787" cy="96475"/>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94" name="Freeform 661">
            <a:extLst>
              <a:ext uri="{FF2B5EF4-FFF2-40B4-BE49-F238E27FC236}">
                <a16:creationId xmlns:a16="http://schemas.microsoft.com/office/drawing/2014/main" id="{EA70D944-816B-4059-B67F-1675817209F8}"/>
              </a:ext>
            </a:extLst>
          </p:cNvPr>
          <p:cNvSpPr>
            <a:spLocks/>
          </p:cNvSpPr>
          <p:nvPr/>
        </p:nvSpPr>
        <p:spPr bwMode="auto">
          <a:xfrm>
            <a:off x="4594251" y="2955466"/>
            <a:ext cx="109859" cy="80090"/>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95" name="Freeform 662">
            <a:extLst>
              <a:ext uri="{FF2B5EF4-FFF2-40B4-BE49-F238E27FC236}">
                <a16:creationId xmlns:a16="http://schemas.microsoft.com/office/drawing/2014/main" id="{F223EEA4-155E-4450-8EC5-6C3A6F453923}"/>
              </a:ext>
            </a:extLst>
          </p:cNvPr>
          <p:cNvSpPr>
            <a:spLocks/>
          </p:cNvSpPr>
          <p:nvPr/>
        </p:nvSpPr>
        <p:spPr bwMode="auto">
          <a:xfrm>
            <a:off x="4511075" y="3121107"/>
            <a:ext cx="73762" cy="41868"/>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96" name="Freeform 663">
            <a:extLst>
              <a:ext uri="{FF2B5EF4-FFF2-40B4-BE49-F238E27FC236}">
                <a16:creationId xmlns:a16="http://schemas.microsoft.com/office/drawing/2014/main" id="{4076BC10-4414-4ED4-AF69-4765CE532CC2}"/>
              </a:ext>
            </a:extLst>
          </p:cNvPr>
          <p:cNvSpPr>
            <a:spLocks/>
          </p:cNvSpPr>
          <p:nvPr/>
        </p:nvSpPr>
        <p:spPr bwMode="auto">
          <a:xfrm>
            <a:off x="4396507" y="3132028"/>
            <a:ext cx="219716" cy="223890"/>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97" name="Freeform 664">
            <a:extLst>
              <a:ext uri="{FF2B5EF4-FFF2-40B4-BE49-F238E27FC236}">
                <a16:creationId xmlns:a16="http://schemas.microsoft.com/office/drawing/2014/main" id="{9BF87217-9EFD-47EE-A458-C2405DD7192C}"/>
              </a:ext>
            </a:extLst>
          </p:cNvPr>
          <p:cNvSpPr>
            <a:spLocks/>
          </p:cNvSpPr>
          <p:nvPr/>
        </p:nvSpPr>
        <p:spPr bwMode="auto">
          <a:xfrm>
            <a:off x="4529907" y="3366839"/>
            <a:ext cx="211869" cy="160181"/>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98" name="Freeform 665">
            <a:extLst>
              <a:ext uri="{FF2B5EF4-FFF2-40B4-BE49-F238E27FC236}">
                <a16:creationId xmlns:a16="http://schemas.microsoft.com/office/drawing/2014/main" id="{5BB6BB3E-6B37-4F2D-826B-E119D3CEFC78}"/>
              </a:ext>
            </a:extLst>
          </p:cNvPr>
          <p:cNvSpPr>
            <a:spLocks/>
          </p:cNvSpPr>
          <p:nvPr/>
        </p:nvSpPr>
        <p:spPr bwMode="auto">
          <a:xfrm>
            <a:off x="4677430" y="3361379"/>
            <a:ext cx="76900" cy="107395"/>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199" name="Freeform 666">
            <a:extLst>
              <a:ext uri="{FF2B5EF4-FFF2-40B4-BE49-F238E27FC236}">
                <a16:creationId xmlns:a16="http://schemas.microsoft.com/office/drawing/2014/main" id="{C2E5A44F-44D5-4003-AC9A-7BE2FCB16707}"/>
              </a:ext>
            </a:extLst>
          </p:cNvPr>
          <p:cNvSpPr>
            <a:spLocks/>
          </p:cNvSpPr>
          <p:nvPr/>
        </p:nvSpPr>
        <p:spPr bwMode="auto">
          <a:xfrm>
            <a:off x="4708818" y="3419626"/>
            <a:ext cx="45512" cy="54608"/>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00" name="Freeform 667">
            <a:extLst>
              <a:ext uri="{FF2B5EF4-FFF2-40B4-BE49-F238E27FC236}">
                <a16:creationId xmlns:a16="http://schemas.microsoft.com/office/drawing/2014/main" id="{0C6C27D0-0F57-48D0-9631-30D80A688EF8}"/>
              </a:ext>
            </a:extLst>
          </p:cNvPr>
          <p:cNvSpPr>
            <a:spLocks/>
          </p:cNvSpPr>
          <p:nvPr/>
        </p:nvSpPr>
        <p:spPr bwMode="auto">
          <a:xfrm>
            <a:off x="4570712" y="3505178"/>
            <a:ext cx="147524" cy="101935"/>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01" name="Freeform 668">
            <a:extLst>
              <a:ext uri="{FF2B5EF4-FFF2-40B4-BE49-F238E27FC236}">
                <a16:creationId xmlns:a16="http://schemas.microsoft.com/office/drawing/2014/main" id="{5FF83E81-C511-427A-8EC6-F8C1B864ACD0}"/>
              </a:ext>
            </a:extLst>
          </p:cNvPr>
          <p:cNvSpPr>
            <a:spLocks/>
          </p:cNvSpPr>
          <p:nvPr/>
        </p:nvSpPr>
        <p:spPr bwMode="auto">
          <a:xfrm>
            <a:off x="4427897" y="3479694"/>
            <a:ext cx="83177" cy="80090"/>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02" name="Freeform 669">
            <a:extLst>
              <a:ext uri="{FF2B5EF4-FFF2-40B4-BE49-F238E27FC236}">
                <a16:creationId xmlns:a16="http://schemas.microsoft.com/office/drawing/2014/main" id="{A782BFEC-59FF-45DC-B9DE-A59A657B0B78}"/>
              </a:ext>
            </a:extLst>
          </p:cNvPr>
          <p:cNvSpPr>
            <a:spLocks/>
          </p:cNvSpPr>
          <p:nvPr/>
        </p:nvSpPr>
        <p:spPr bwMode="auto">
          <a:xfrm>
            <a:off x="4487533" y="3441470"/>
            <a:ext cx="102011" cy="143800"/>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03" name="Freeform 670">
            <a:extLst>
              <a:ext uri="{FF2B5EF4-FFF2-40B4-BE49-F238E27FC236}">
                <a16:creationId xmlns:a16="http://schemas.microsoft.com/office/drawing/2014/main" id="{3A41C792-4939-4E90-BE1C-5D0E45DCA4CF}"/>
              </a:ext>
            </a:extLst>
          </p:cNvPr>
          <p:cNvSpPr>
            <a:spLocks/>
          </p:cNvSpPr>
          <p:nvPr/>
        </p:nvSpPr>
        <p:spPr bwMode="auto">
          <a:xfrm>
            <a:off x="4432605" y="3355918"/>
            <a:ext cx="161649" cy="101935"/>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04" name="Freeform 671">
            <a:extLst>
              <a:ext uri="{FF2B5EF4-FFF2-40B4-BE49-F238E27FC236}">
                <a16:creationId xmlns:a16="http://schemas.microsoft.com/office/drawing/2014/main" id="{6C72EDD4-274A-4FD7-BF6E-34175E70F165}"/>
              </a:ext>
            </a:extLst>
          </p:cNvPr>
          <p:cNvSpPr>
            <a:spLocks/>
          </p:cNvSpPr>
          <p:nvPr/>
        </p:nvSpPr>
        <p:spPr bwMode="auto">
          <a:xfrm>
            <a:off x="4525198" y="3585268"/>
            <a:ext cx="142816" cy="171103"/>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05" name="Freeform 672">
            <a:extLst>
              <a:ext uri="{FF2B5EF4-FFF2-40B4-BE49-F238E27FC236}">
                <a16:creationId xmlns:a16="http://schemas.microsoft.com/office/drawing/2014/main" id="{ED670BE1-BD4B-4A6D-B1F6-59FD7D0EC2A0}"/>
              </a:ext>
            </a:extLst>
          </p:cNvPr>
          <p:cNvSpPr>
            <a:spLocks/>
          </p:cNvSpPr>
          <p:nvPr/>
        </p:nvSpPr>
        <p:spPr bwMode="auto">
          <a:xfrm>
            <a:off x="4653889" y="3576166"/>
            <a:ext cx="69053" cy="52788"/>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06" name="Freeform 673">
            <a:extLst>
              <a:ext uri="{FF2B5EF4-FFF2-40B4-BE49-F238E27FC236}">
                <a16:creationId xmlns:a16="http://schemas.microsoft.com/office/drawing/2014/main" id="{C61CC26D-3CE9-4CAF-9344-FC75AD65FC20}"/>
              </a:ext>
            </a:extLst>
          </p:cNvPr>
          <p:cNvSpPr>
            <a:spLocks/>
          </p:cNvSpPr>
          <p:nvPr/>
        </p:nvSpPr>
        <p:spPr bwMode="auto">
          <a:xfrm>
            <a:off x="4506366" y="3559787"/>
            <a:ext cx="40805" cy="96475"/>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07" name="Freeform 674">
            <a:extLst>
              <a:ext uri="{FF2B5EF4-FFF2-40B4-BE49-F238E27FC236}">
                <a16:creationId xmlns:a16="http://schemas.microsoft.com/office/drawing/2014/main" id="{8EB3CD1F-C9CB-4501-A290-03A377A4F40D}"/>
              </a:ext>
            </a:extLst>
          </p:cNvPr>
          <p:cNvSpPr>
            <a:spLocks/>
          </p:cNvSpPr>
          <p:nvPr/>
        </p:nvSpPr>
        <p:spPr bwMode="auto">
          <a:xfrm>
            <a:off x="4529907" y="3570707"/>
            <a:ext cx="59637" cy="47328"/>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08" name="Freeform 675">
            <a:extLst>
              <a:ext uri="{FF2B5EF4-FFF2-40B4-BE49-F238E27FC236}">
                <a16:creationId xmlns:a16="http://schemas.microsoft.com/office/drawing/2014/main" id="{0232E0C3-394E-4070-8344-5C77F466B39C}"/>
              </a:ext>
            </a:extLst>
          </p:cNvPr>
          <p:cNvSpPr>
            <a:spLocks/>
          </p:cNvSpPr>
          <p:nvPr/>
        </p:nvSpPr>
        <p:spPr bwMode="auto">
          <a:xfrm>
            <a:off x="5035252" y="3601650"/>
            <a:ext cx="87887" cy="85552"/>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09" name="Freeform 676">
            <a:extLst>
              <a:ext uri="{FF2B5EF4-FFF2-40B4-BE49-F238E27FC236}">
                <a16:creationId xmlns:a16="http://schemas.microsoft.com/office/drawing/2014/main" id="{0314C914-AE6E-4D6B-B019-AFA5F756C54C}"/>
              </a:ext>
            </a:extLst>
          </p:cNvPr>
          <p:cNvSpPr>
            <a:spLocks/>
          </p:cNvSpPr>
          <p:nvPr/>
        </p:nvSpPr>
        <p:spPr bwMode="auto">
          <a:xfrm>
            <a:off x="5068209" y="3645336"/>
            <a:ext cx="455126" cy="447779"/>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10" name="Freeform 677">
            <a:extLst>
              <a:ext uri="{FF2B5EF4-FFF2-40B4-BE49-F238E27FC236}">
                <a16:creationId xmlns:a16="http://schemas.microsoft.com/office/drawing/2014/main" id="{27DFD725-FC43-4D2E-82A8-2C1BF3BCD875}"/>
              </a:ext>
            </a:extLst>
          </p:cNvPr>
          <p:cNvSpPr>
            <a:spLocks/>
          </p:cNvSpPr>
          <p:nvPr/>
        </p:nvSpPr>
        <p:spPr bwMode="auto">
          <a:xfrm>
            <a:off x="5077626" y="3650798"/>
            <a:ext cx="36097" cy="30945"/>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11" name="Freeform 678">
            <a:extLst>
              <a:ext uri="{FF2B5EF4-FFF2-40B4-BE49-F238E27FC236}">
                <a16:creationId xmlns:a16="http://schemas.microsoft.com/office/drawing/2014/main" id="{9DDE2912-780E-403C-A490-C16237D8E1F1}"/>
              </a:ext>
            </a:extLst>
          </p:cNvPr>
          <p:cNvSpPr>
            <a:spLocks/>
          </p:cNvSpPr>
          <p:nvPr/>
        </p:nvSpPr>
        <p:spPr bwMode="auto">
          <a:xfrm>
            <a:off x="4970906" y="3521559"/>
            <a:ext cx="161649" cy="96475"/>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12" name="Freeform 679">
            <a:extLst>
              <a:ext uri="{FF2B5EF4-FFF2-40B4-BE49-F238E27FC236}">
                <a16:creationId xmlns:a16="http://schemas.microsoft.com/office/drawing/2014/main" id="{3802781D-8611-42E2-AC07-51B983DB3AF3}"/>
              </a:ext>
            </a:extLst>
          </p:cNvPr>
          <p:cNvSpPr>
            <a:spLocks/>
          </p:cNvSpPr>
          <p:nvPr/>
        </p:nvSpPr>
        <p:spPr bwMode="auto">
          <a:xfrm>
            <a:off x="5082336" y="3585268"/>
            <a:ext cx="123982" cy="11285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13" name="Freeform 680">
            <a:extLst>
              <a:ext uri="{FF2B5EF4-FFF2-40B4-BE49-F238E27FC236}">
                <a16:creationId xmlns:a16="http://schemas.microsoft.com/office/drawing/2014/main" id="{CA8911C5-17D1-4E24-BFEE-43DDABDC0745}"/>
              </a:ext>
            </a:extLst>
          </p:cNvPr>
          <p:cNvSpPr>
            <a:spLocks/>
          </p:cNvSpPr>
          <p:nvPr/>
        </p:nvSpPr>
        <p:spPr bwMode="auto">
          <a:xfrm>
            <a:off x="5123138" y="3938396"/>
            <a:ext cx="40805" cy="54608"/>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14" name="Freeform 681">
            <a:extLst>
              <a:ext uri="{FF2B5EF4-FFF2-40B4-BE49-F238E27FC236}">
                <a16:creationId xmlns:a16="http://schemas.microsoft.com/office/drawing/2014/main" id="{0C07AC8B-5DC3-4D70-8B17-BFFBB7A458A6}"/>
              </a:ext>
            </a:extLst>
          </p:cNvPr>
          <p:cNvSpPr>
            <a:spLocks/>
          </p:cNvSpPr>
          <p:nvPr/>
        </p:nvSpPr>
        <p:spPr bwMode="auto">
          <a:xfrm>
            <a:off x="4865758" y="3736347"/>
            <a:ext cx="160079" cy="143800"/>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15" name="Freeform 682">
            <a:extLst>
              <a:ext uri="{FF2B5EF4-FFF2-40B4-BE49-F238E27FC236}">
                <a16:creationId xmlns:a16="http://schemas.microsoft.com/office/drawing/2014/main" id="{C172F05B-3401-42AD-8D28-B8588AECADBC}"/>
              </a:ext>
            </a:extLst>
          </p:cNvPr>
          <p:cNvSpPr>
            <a:spLocks/>
          </p:cNvSpPr>
          <p:nvPr/>
        </p:nvSpPr>
        <p:spPr bwMode="auto">
          <a:xfrm>
            <a:off x="4939519" y="3725428"/>
            <a:ext cx="229132" cy="251193"/>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16" name="Freeform 683">
            <a:extLst>
              <a:ext uri="{FF2B5EF4-FFF2-40B4-BE49-F238E27FC236}">
                <a16:creationId xmlns:a16="http://schemas.microsoft.com/office/drawing/2014/main" id="{09722CCE-CE1C-4534-81C3-3FCC342307EB}"/>
              </a:ext>
            </a:extLst>
          </p:cNvPr>
          <p:cNvSpPr>
            <a:spLocks/>
          </p:cNvSpPr>
          <p:nvPr/>
        </p:nvSpPr>
        <p:spPr bwMode="auto">
          <a:xfrm>
            <a:off x="4649180" y="3579809"/>
            <a:ext cx="436292" cy="192946"/>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solidFill>
            <a:schemeClr val="accent2">
              <a:lumMod val="60000"/>
              <a:lumOff val="40000"/>
            </a:schemeClr>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17" name="Freeform 684">
            <a:extLst>
              <a:ext uri="{FF2B5EF4-FFF2-40B4-BE49-F238E27FC236}">
                <a16:creationId xmlns:a16="http://schemas.microsoft.com/office/drawing/2014/main" id="{ABE5D022-44D1-482B-B6BD-4C887549BF9E}"/>
              </a:ext>
            </a:extLst>
          </p:cNvPr>
          <p:cNvSpPr>
            <a:spLocks/>
          </p:cNvSpPr>
          <p:nvPr/>
        </p:nvSpPr>
        <p:spPr bwMode="auto">
          <a:xfrm>
            <a:off x="4846924" y="3885610"/>
            <a:ext cx="483375" cy="449601"/>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18" name="Freeform 685">
            <a:extLst>
              <a:ext uri="{FF2B5EF4-FFF2-40B4-BE49-F238E27FC236}">
                <a16:creationId xmlns:a16="http://schemas.microsoft.com/office/drawing/2014/main" id="{5E024F04-3756-4C7B-B9E3-4B4BAE735D40}"/>
              </a:ext>
            </a:extLst>
          </p:cNvPr>
          <p:cNvSpPr>
            <a:spLocks/>
          </p:cNvSpPr>
          <p:nvPr/>
        </p:nvSpPr>
        <p:spPr bwMode="auto">
          <a:xfrm>
            <a:off x="4856340" y="3852843"/>
            <a:ext cx="95733" cy="118315"/>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19" name="Freeform 686">
            <a:extLst>
              <a:ext uri="{FF2B5EF4-FFF2-40B4-BE49-F238E27FC236}">
                <a16:creationId xmlns:a16="http://schemas.microsoft.com/office/drawing/2014/main" id="{B6F7A7DA-E7AC-4B73-929E-B5B06C38C421}"/>
              </a:ext>
            </a:extLst>
          </p:cNvPr>
          <p:cNvSpPr>
            <a:spLocks/>
          </p:cNvSpPr>
          <p:nvPr/>
        </p:nvSpPr>
        <p:spPr bwMode="auto">
          <a:xfrm>
            <a:off x="4861049" y="3810979"/>
            <a:ext cx="36097" cy="47328"/>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20" name="Freeform 687">
            <a:extLst>
              <a:ext uri="{FF2B5EF4-FFF2-40B4-BE49-F238E27FC236}">
                <a16:creationId xmlns:a16="http://schemas.microsoft.com/office/drawing/2014/main" id="{C265AC48-B671-4D4B-946F-1C0F9AF8826A}"/>
              </a:ext>
            </a:extLst>
          </p:cNvPr>
          <p:cNvSpPr>
            <a:spLocks/>
          </p:cNvSpPr>
          <p:nvPr/>
        </p:nvSpPr>
        <p:spPr bwMode="auto">
          <a:xfrm>
            <a:off x="4856340" y="3874688"/>
            <a:ext cx="14126" cy="38224"/>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21" name="Freeform 688">
            <a:extLst>
              <a:ext uri="{FF2B5EF4-FFF2-40B4-BE49-F238E27FC236}">
                <a16:creationId xmlns:a16="http://schemas.microsoft.com/office/drawing/2014/main" id="{16FC2D54-FDF0-4CB9-9D36-34F392D6ED3F}"/>
              </a:ext>
            </a:extLst>
          </p:cNvPr>
          <p:cNvSpPr>
            <a:spLocks/>
          </p:cNvSpPr>
          <p:nvPr/>
        </p:nvSpPr>
        <p:spPr bwMode="auto">
          <a:xfrm>
            <a:off x="4837508" y="3852843"/>
            <a:ext cx="37666" cy="140160"/>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22" name="Freeform 689">
            <a:extLst>
              <a:ext uri="{FF2B5EF4-FFF2-40B4-BE49-F238E27FC236}">
                <a16:creationId xmlns:a16="http://schemas.microsoft.com/office/drawing/2014/main" id="{042EE680-5CDC-428E-A608-8D9A1489635A}"/>
              </a:ext>
            </a:extLst>
          </p:cNvPr>
          <p:cNvSpPr>
            <a:spLocks/>
          </p:cNvSpPr>
          <p:nvPr/>
        </p:nvSpPr>
        <p:spPr bwMode="auto">
          <a:xfrm>
            <a:off x="5218872" y="4062172"/>
            <a:ext cx="23541" cy="41868"/>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23" name="Freeform 690">
            <a:extLst>
              <a:ext uri="{FF2B5EF4-FFF2-40B4-BE49-F238E27FC236}">
                <a16:creationId xmlns:a16="http://schemas.microsoft.com/office/drawing/2014/main" id="{04A1CB34-97C7-4A50-B5FC-F3CDEDCC6306}"/>
              </a:ext>
            </a:extLst>
          </p:cNvPr>
          <p:cNvSpPr>
            <a:spLocks/>
          </p:cNvSpPr>
          <p:nvPr/>
        </p:nvSpPr>
        <p:spPr bwMode="auto">
          <a:xfrm>
            <a:off x="5030545" y="4260580"/>
            <a:ext cx="244825" cy="180205"/>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24" name="Freeform 691">
            <a:extLst>
              <a:ext uri="{FF2B5EF4-FFF2-40B4-BE49-F238E27FC236}">
                <a16:creationId xmlns:a16="http://schemas.microsoft.com/office/drawing/2014/main" id="{FCE1E0BD-3AE9-4733-964C-343E8ECA3153}"/>
              </a:ext>
            </a:extLst>
          </p:cNvPr>
          <p:cNvSpPr>
            <a:spLocks/>
          </p:cNvSpPr>
          <p:nvPr/>
        </p:nvSpPr>
        <p:spPr bwMode="auto">
          <a:xfrm>
            <a:off x="5247120" y="4062172"/>
            <a:ext cx="188327" cy="262117"/>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25" name="Freeform 692">
            <a:extLst>
              <a:ext uri="{FF2B5EF4-FFF2-40B4-BE49-F238E27FC236}">
                <a16:creationId xmlns:a16="http://schemas.microsoft.com/office/drawing/2014/main" id="{8362E318-A000-4DC7-A910-2AE2040FC4D6}"/>
              </a:ext>
            </a:extLst>
          </p:cNvPr>
          <p:cNvSpPr>
            <a:spLocks/>
          </p:cNvSpPr>
          <p:nvPr/>
        </p:nvSpPr>
        <p:spPr bwMode="auto">
          <a:xfrm>
            <a:off x="5647316" y="3548865"/>
            <a:ext cx="252674" cy="127418"/>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26" name="Freeform 693">
            <a:extLst>
              <a:ext uri="{FF2B5EF4-FFF2-40B4-BE49-F238E27FC236}">
                <a16:creationId xmlns:a16="http://schemas.microsoft.com/office/drawing/2014/main" id="{32840F86-6370-45F7-9822-6999230B5854}"/>
              </a:ext>
            </a:extLst>
          </p:cNvPr>
          <p:cNvSpPr>
            <a:spLocks/>
          </p:cNvSpPr>
          <p:nvPr/>
        </p:nvSpPr>
        <p:spPr bwMode="auto">
          <a:xfrm>
            <a:off x="5339716" y="3468774"/>
            <a:ext cx="409612" cy="278497"/>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27" name="Freeform 694">
            <a:extLst>
              <a:ext uri="{FF2B5EF4-FFF2-40B4-BE49-F238E27FC236}">
                <a16:creationId xmlns:a16="http://schemas.microsoft.com/office/drawing/2014/main" id="{F525CBE1-9864-4FAE-9EF9-F32D1E496649}"/>
              </a:ext>
            </a:extLst>
          </p:cNvPr>
          <p:cNvSpPr>
            <a:spLocks/>
          </p:cNvSpPr>
          <p:nvPr/>
        </p:nvSpPr>
        <p:spPr bwMode="auto">
          <a:xfrm>
            <a:off x="5463698" y="3778214"/>
            <a:ext cx="0" cy="546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28" name="Freeform 695">
            <a:extLst>
              <a:ext uri="{FF2B5EF4-FFF2-40B4-BE49-F238E27FC236}">
                <a16:creationId xmlns:a16="http://schemas.microsoft.com/office/drawing/2014/main" id="{ADABAF15-28F1-4F26-B0AC-5D0BDE36C3DB}"/>
              </a:ext>
            </a:extLst>
          </p:cNvPr>
          <p:cNvSpPr>
            <a:spLocks/>
          </p:cNvSpPr>
          <p:nvPr/>
        </p:nvSpPr>
        <p:spPr bwMode="auto">
          <a:xfrm>
            <a:off x="5251829" y="3565245"/>
            <a:ext cx="335850" cy="229351"/>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29" name="Freeform 696">
            <a:extLst>
              <a:ext uri="{FF2B5EF4-FFF2-40B4-BE49-F238E27FC236}">
                <a16:creationId xmlns:a16="http://schemas.microsoft.com/office/drawing/2014/main" id="{523F69A5-0477-4F7B-85EB-13CB24D19ACD}"/>
              </a:ext>
            </a:extLst>
          </p:cNvPr>
          <p:cNvSpPr>
            <a:spLocks/>
          </p:cNvSpPr>
          <p:nvPr/>
        </p:nvSpPr>
        <p:spPr bwMode="auto">
          <a:xfrm>
            <a:off x="5606513" y="3618033"/>
            <a:ext cx="183619" cy="143800"/>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30" name="Freeform 697">
            <a:extLst>
              <a:ext uri="{FF2B5EF4-FFF2-40B4-BE49-F238E27FC236}">
                <a16:creationId xmlns:a16="http://schemas.microsoft.com/office/drawing/2014/main" id="{714090A6-8290-4719-971D-ABE78A9E1D0A}"/>
              </a:ext>
            </a:extLst>
          </p:cNvPr>
          <p:cNvSpPr>
            <a:spLocks/>
          </p:cNvSpPr>
          <p:nvPr/>
        </p:nvSpPr>
        <p:spPr bwMode="auto">
          <a:xfrm>
            <a:off x="5458989" y="3741810"/>
            <a:ext cx="381365" cy="394993"/>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31" name="Freeform 698">
            <a:extLst>
              <a:ext uri="{FF2B5EF4-FFF2-40B4-BE49-F238E27FC236}">
                <a16:creationId xmlns:a16="http://schemas.microsoft.com/office/drawing/2014/main" id="{23CB2ADD-F757-48C4-B272-1EC8120EB4AE}"/>
              </a:ext>
            </a:extLst>
          </p:cNvPr>
          <p:cNvSpPr>
            <a:spLocks/>
          </p:cNvSpPr>
          <p:nvPr/>
        </p:nvSpPr>
        <p:spPr bwMode="auto">
          <a:xfrm>
            <a:off x="5440157" y="3692662"/>
            <a:ext cx="345267" cy="283958"/>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32" name="Freeform 699">
            <a:extLst>
              <a:ext uri="{FF2B5EF4-FFF2-40B4-BE49-F238E27FC236}">
                <a16:creationId xmlns:a16="http://schemas.microsoft.com/office/drawing/2014/main" id="{CF39AC2C-B0BE-4E29-A698-52504F29E416}"/>
              </a:ext>
            </a:extLst>
          </p:cNvPr>
          <p:cNvSpPr>
            <a:spLocks/>
          </p:cNvSpPr>
          <p:nvPr/>
        </p:nvSpPr>
        <p:spPr bwMode="auto">
          <a:xfrm>
            <a:off x="5408768" y="3463311"/>
            <a:ext cx="12555" cy="21843"/>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33" name="Freeform 700">
            <a:extLst>
              <a:ext uri="{FF2B5EF4-FFF2-40B4-BE49-F238E27FC236}">
                <a16:creationId xmlns:a16="http://schemas.microsoft.com/office/drawing/2014/main" id="{421FF284-C389-41AE-A3F7-BB31030615BE}"/>
              </a:ext>
            </a:extLst>
          </p:cNvPr>
          <p:cNvSpPr>
            <a:spLocks noEditPoints="1"/>
          </p:cNvSpPr>
          <p:nvPr/>
        </p:nvSpPr>
        <p:spPr bwMode="auto">
          <a:xfrm>
            <a:off x="5118429" y="3126568"/>
            <a:ext cx="933791" cy="518770"/>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34" name="Freeform 701">
            <a:extLst>
              <a:ext uri="{FF2B5EF4-FFF2-40B4-BE49-F238E27FC236}">
                <a16:creationId xmlns:a16="http://schemas.microsoft.com/office/drawing/2014/main" id="{56658206-7B52-4E19-809D-BB95DB877CA2}"/>
              </a:ext>
            </a:extLst>
          </p:cNvPr>
          <p:cNvSpPr>
            <a:spLocks/>
          </p:cNvSpPr>
          <p:nvPr/>
        </p:nvSpPr>
        <p:spPr bwMode="auto">
          <a:xfrm>
            <a:off x="5623776" y="3772753"/>
            <a:ext cx="645021" cy="797266"/>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35" name="Freeform 702">
            <a:extLst>
              <a:ext uri="{FF2B5EF4-FFF2-40B4-BE49-F238E27FC236}">
                <a16:creationId xmlns:a16="http://schemas.microsoft.com/office/drawing/2014/main" id="{681FFD40-5DE0-49BD-81D5-123AEBA05340}"/>
              </a:ext>
            </a:extLst>
          </p:cNvPr>
          <p:cNvSpPr>
            <a:spLocks/>
          </p:cNvSpPr>
          <p:nvPr/>
        </p:nvSpPr>
        <p:spPr bwMode="auto">
          <a:xfrm>
            <a:off x="6154232" y="3993003"/>
            <a:ext cx="188327" cy="524231"/>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36" name="Freeform 703">
            <a:extLst>
              <a:ext uri="{FF2B5EF4-FFF2-40B4-BE49-F238E27FC236}">
                <a16:creationId xmlns:a16="http://schemas.microsoft.com/office/drawing/2014/main" id="{D89E2E8B-89F6-4754-8888-C89F15256AAD}"/>
              </a:ext>
            </a:extLst>
          </p:cNvPr>
          <p:cNvSpPr>
            <a:spLocks/>
          </p:cNvSpPr>
          <p:nvPr/>
        </p:nvSpPr>
        <p:spPr bwMode="auto">
          <a:xfrm>
            <a:off x="6066345" y="4056711"/>
            <a:ext cx="105151" cy="149260"/>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37" name="Freeform 704">
            <a:extLst>
              <a:ext uri="{FF2B5EF4-FFF2-40B4-BE49-F238E27FC236}">
                <a16:creationId xmlns:a16="http://schemas.microsoft.com/office/drawing/2014/main" id="{4FBECCC8-9467-4FB6-B5EE-4D1D4FCD1207}"/>
              </a:ext>
            </a:extLst>
          </p:cNvPr>
          <p:cNvSpPr>
            <a:spLocks/>
          </p:cNvSpPr>
          <p:nvPr/>
        </p:nvSpPr>
        <p:spPr bwMode="auto">
          <a:xfrm>
            <a:off x="6264090" y="4222354"/>
            <a:ext cx="193036" cy="411375"/>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38" name="Freeform 705">
            <a:extLst>
              <a:ext uri="{FF2B5EF4-FFF2-40B4-BE49-F238E27FC236}">
                <a16:creationId xmlns:a16="http://schemas.microsoft.com/office/drawing/2014/main" id="{0A6FF249-0415-41E3-AC04-586CFD74EE63}"/>
              </a:ext>
            </a:extLst>
          </p:cNvPr>
          <p:cNvSpPr>
            <a:spLocks/>
          </p:cNvSpPr>
          <p:nvPr/>
        </p:nvSpPr>
        <p:spPr bwMode="auto">
          <a:xfrm>
            <a:off x="6369239" y="4136802"/>
            <a:ext cx="175772" cy="416837"/>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39" name="Freeform 706">
            <a:extLst>
              <a:ext uri="{FF2B5EF4-FFF2-40B4-BE49-F238E27FC236}">
                <a16:creationId xmlns:a16="http://schemas.microsoft.com/office/drawing/2014/main" id="{85122510-44CE-4933-B812-18505E5B0363}"/>
              </a:ext>
            </a:extLst>
          </p:cNvPr>
          <p:cNvSpPr>
            <a:spLocks/>
          </p:cNvSpPr>
          <p:nvPr/>
        </p:nvSpPr>
        <p:spPr bwMode="auto">
          <a:xfrm>
            <a:off x="6328435" y="4169566"/>
            <a:ext cx="169495" cy="240272"/>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40" name="Freeform 707">
            <a:extLst>
              <a:ext uri="{FF2B5EF4-FFF2-40B4-BE49-F238E27FC236}">
                <a16:creationId xmlns:a16="http://schemas.microsoft.com/office/drawing/2014/main" id="{3F78E019-A9C6-4BA7-867B-035228108C40}"/>
              </a:ext>
            </a:extLst>
          </p:cNvPr>
          <p:cNvSpPr>
            <a:spLocks/>
          </p:cNvSpPr>
          <p:nvPr/>
        </p:nvSpPr>
        <p:spPr bwMode="auto">
          <a:xfrm>
            <a:off x="7055065" y="4821213"/>
            <a:ext cx="207160" cy="203866"/>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41" name="Freeform 708">
            <a:extLst>
              <a:ext uri="{FF2B5EF4-FFF2-40B4-BE49-F238E27FC236}">
                <a16:creationId xmlns:a16="http://schemas.microsoft.com/office/drawing/2014/main" id="{7A54AF25-19A6-44E1-966C-F9A6589E91A5}"/>
              </a:ext>
            </a:extLst>
          </p:cNvPr>
          <p:cNvSpPr>
            <a:spLocks/>
          </p:cNvSpPr>
          <p:nvPr/>
        </p:nvSpPr>
        <p:spPr bwMode="auto">
          <a:xfrm>
            <a:off x="7257517" y="4853979"/>
            <a:ext cx="235410" cy="218429"/>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42" name="Freeform 709">
            <a:extLst>
              <a:ext uri="{FF2B5EF4-FFF2-40B4-BE49-F238E27FC236}">
                <a16:creationId xmlns:a16="http://schemas.microsoft.com/office/drawing/2014/main" id="{AAF3DEFC-51BC-4603-BF1B-B48B2EF83E17}"/>
              </a:ext>
            </a:extLst>
          </p:cNvPr>
          <p:cNvSpPr>
            <a:spLocks/>
          </p:cNvSpPr>
          <p:nvPr/>
        </p:nvSpPr>
        <p:spPr bwMode="auto">
          <a:xfrm>
            <a:off x="6526179" y="4655572"/>
            <a:ext cx="235410" cy="240272"/>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43" name="Freeform 710">
            <a:extLst>
              <a:ext uri="{FF2B5EF4-FFF2-40B4-BE49-F238E27FC236}">
                <a16:creationId xmlns:a16="http://schemas.microsoft.com/office/drawing/2014/main" id="{43EE7297-DB77-42B3-8814-52B0B9D9E3FA}"/>
              </a:ext>
            </a:extLst>
          </p:cNvPr>
          <p:cNvSpPr>
            <a:spLocks/>
          </p:cNvSpPr>
          <p:nvPr/>
        </p:nvSpPr>
        <p:spPr bwMode="auto">
          <a:xfrm>
            <a:off x="6540303" y="4591863"/>
            <a:ext cx="225994" cy="171103"/>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44" name="Freeform 711">
            <a:extLst>
              <a:ext uri="{FF2B5EF4-FFF2-40B4-BE49-F238E27FC236}">
                <a16:creationId xmlns:a16="http://schemas.microsoft.com/office/drawing/2014/main" id="{62B62BE0-A762-46E8-92C2-358395EF0A14}"/>
              </a:ext>
            </a:extLst>
          </p:cNvPr>
          <p:cNvSpPr>
            <a:spLocks/>
          </p:cNvSpPr>
          <p:nvPr/>
        </p:nvSpPr>
        <p:spPr bwMode="auto">
          <a:xfrm>
            <a:off x="6080470" y="3998463"/>
            <a:ext cx="78469" cy="52788"/>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45" name="Freeform 712">
            <a:extLst>
              <a:ext uri="{FF2B5EF4-FFF2-40B4-BE49-F238E27FC236}">
                <a16:creationId xmlns:a16="http://schemas.microsoft.com/office/drawing/2014/main" id="{5E16A2E3-01B1-4F3E-8752-568A967351ED}"/>
              </a:ext>
            </a:extLst>
          </p:cNvPr>
          <p:cNvSpPr>
            <a:spLocks/>
          </p:cNvSpPr>
          <p:nvPr/>
        </p:nvSpPr>
        <p:spPr bwMode="auto">
          <a:xfrm>
            <a:off x="5899990" y="3938396"/>
            <a:ext cx="171063" cy="12377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46" name="Freeform 713">
            <a:extLst>
              <a:ext uri="{FF2B5EF4-FFF2-40B4-BE49-F238E27FC236}">
                <a16:creationId xmlns:a16="http://schemas.microsoft.com/office/drawing/2014/main" id="{2F5D34A3-A733-4398-80A2-E10B494FF2D9}"/>
              </a:ext>
            </a:extLst>
          </p:cNvPr>
          <p:cNvSpPr>
            <a:spLocks/>
          </p:cNvSpPr>
          <p:nvPr/>
        </p:nvSpPr>
        <p:spPr bwMode="auto">
          <a:xfrm>
            <a:off x="6373947" y="4387995"/>
            <a:ext cx="128689" cy="12377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47" name="Freeform 714">
            <a:extLst>
              <a:ext uri="{FF2B5EF4-FFF2-40B4-BE49-F238E27FC236}">
                <a16:creationId xmlns:a16="http://schemas.microsoft.com/office/drawing/2014/main" id="{794667F6-B39B-451A-B81E-9A031B346ADC}"/>
              </a:ext>
            </a:extLst>
          </p:cNvPr>
          <p:cNvSpPr>
            <a:spLocks/>
          </p:cNvSpPr>
          <p:nvPr/>
        </p:nvSpPr>
        <p:spPr bwMode="auto">
          <a:xfrm>
            <a:off x="6323726" y="4606425"/>
            <a:ext cx="102011" cy="140160"/>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48" name="Freeform 715">
            <a:extLst>
              <a:ext uri="{FF2B5EF4-FFF2-40B4-BE49-F238E27FC236}">
                <a16:creationId xmlns:a16="http://schemas.microsoft.com/office/drawing/2014/main" id="{F692C691-93A3-4236-A2BF-98543A66A0C1}"/>
              </a:ext>
            </a:extLst>
          </p:cNvPr>
          <p:cNvSpPr>
            <a:spLocks/>
          </p:cNvSpPr>
          <p:nvPr/>
        </p:nvSpPr>
        <p:spPr bwMode="auto">
          <a:xfrm>
            <a:off x="5749327" y="3190276"/>
            <a:ext cx="1379501" cy="1043000"/>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accent2">
              <a:lumMod val="60000"/>
              <a:lumOff val="40000"/>
            </a:schemeClr>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49" name="Freeform 716">
            <a:extLst>
              <a:ext uri="{FF2B5EF4-FFF2-40B4-BE49-F238E27FC236}">
                <a16:creationId xmlns:a16="http://schemas.microsoft.com/office/drawing/2014/main" id="{ACB4A57A-56D0-4885-93CF-8C75EA3DD845}"/>
              </a:ext>
            </a:extLst>
          </p:cNvPr>
          <p:cNvSpPr>
            <a:spLocks/>
          </p:cNvSpPr>
          <p:nvPr/>
        </p:nvSpPr>
        <p:spPr bwMode="auto">
          <a:xfrm>
            <a:off x="6066345" y="3243064"/>
            <a:ext cx="721922" cy="364047"/>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50" name="Freeform 717">
            <a:extLst>
              <a:ext uri="{FF2B5EF4-FFF2-40B4-BE49-F238E27FC236}">
                <a16:creationId xmlns:a16="http://schemas.microsoft.com/office/drawing/2014/main" id="{357BFF67-E376-4410-B926-D22FEBDF5DE0}"/>
              </a:ext>
            </a:extLst>
          </p:cNvPr>
          <p:cNvSpPr>
            <a:spLocks/>
          </p:cNvSpPr>
          <p:nvPr/>
        </p:nvSpPr>
        <p:spPr bwMode="auto">
          <a:xfrm>
            <a:off x="4327455" y="2544089"/>
            <a:ext cx="288769" cy="577018"/>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51" name="Freeform 718">
            <a:extLst>
              <a:ext uri="{FF2B5EF4-FFF2-40B4-BE49-F238E27FC236}">
                <a16:creationId xmlns:a16="http://schemas.microsoft.com/office/drawing/2014/main" id="{A2E663C9-C0AC-4D4F-AD5D-666F862D2194}"/>
              </a:ext>
            </a:extLst>
          </p:cNvPr>
          <p:cNvSpPr>
            <a:spLocks/>
          </p:cNvSpPr>
          <p:nvPr/>
        </p:nvSpPr>
        <p:spPr bwMode="auto">
          <a:xfrm>
            <a:off x="4539325" y="2500404"/>
            <a:ext cx="247965" cy="449601"/>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52" name="Freeform 719">
            <a:extLst>
              <a:ext uri="{FF2B5EF4-FFF2-40B4-BE49-F238E27FC236}">
                <a16:creationId xmlns:a16="http://schemas.microsoft.com/office/drawing/2014/main" id="{B9185EB5-DF09-47D9-B1EC-DC3CC8182565}"/>
              </a:ext>
            </a:extLst>
          </p:cNvPr>
          <p:cNvSpPr>
            <a:spLocks/>
          </p:cNvSpPr>
          <p:nvPr/>
        </p:nvSpPr>
        <p:spPr bwMode="auto">
          <a:xfrm>
            <a:off x="4184639" y="2447617"/>
            <a:ext cx="588524" cy="571558"/>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53" name="Freeform 721">
            <a:extLst>
              <a:ext uri="{FF2B5EF4-FFF2-40B4-BE49-F238E27FC236}">
                <a16:creationId xmlns:a16="http://schemas.microsoft.com/office/drawing/2014/main" id="{651F680B-1EAA-404F-9B21-E4D455E8CC84}"/>
              </a:ext>
            </a:extLst>
          </p:cNvPr>
          <p:cNvSpPr>
            <a:spLocks/>
          </p:cNvSpPr>
          <p:nvPr/>
        </p:nvSpPr>
        <p:spPr bwMode="auto">
          <a:xfrm>
            <a:off x="7271643" y="3168435"/>
            <a:ext cx="69053" cy="171103"/>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54" name="Freeform 722">
            <a:extLst>
              <a:ext uri="{FF2B5EF4-FFF2-40B4-BE49-F238E27FC236}">
                <a16:creationId xmlns:a16="http://schemas.microsoft.com/office/drawing/2014/main" id="{7DC9260B-69E0-4196-9F1D-97AB942B357E}"/>
              </a:ext>
            </a:extLst>
          </p:cNvPr>
          <p:cNvSpPr>
            <a:spLocks/>
          </p:cNvSpPr>
          <p:nvPr/>
        </p:nvSpPr>
        <p:spPr bwMode="auto">
          <a:xfrm>
            <a:off x="7285766" y="3334073"/>
            <a:ext cx="69053" cy="12377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55" name="Freeform 723">
            <a:extLst>
              <a:ext uri="{FF2B5EF4-FFF2-40B4-BE49-F238E27FC236}">
                <a16:creationId xmlns:a16="http://schemas.microsoft.com/office/drawing/2014/main" id="{FBC7D3B8-142B-435C-A8B6-2CFFB3CFA80B}"/>
              </a:ext>
            </a:extLst>
          </p:cNvPr>
          <p:cNvSpPr>
            <a:spLocks/>
          </p:cNvSpPr>
          <p:nvPr/>
        </p:nvSpPr>
        <p:spPr bwMode="auto">
          <a:xfrm>
            <a:off x="6921666" y="3698124"/>
            <a:ext cx="97302" cy="134699"/>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56" name="Freeform 724">
            <a:extLst>
              <a:ext uri="{FF2B5EF4-FFF2-40B4-BE49-F238E27FC236}">
                <a16:creationId xmlns:a16="http://schemas.microsoft.com/office/drawing/2014/main" id="{47560DBA-C1A8-48BB-9516-679513F62BBA}"/>
              </a:ext>
            </a:extLst>
          </p:cNvPr>
          <p:cNvSpPr>
            <a:spLocks/>
          </p:cNvSpPr>
          <p:nvPr/>
        </p:nvSpPr>
        <p:spPr bwMode="auto">
          <a:xfrm>
            <a:off x="6880862" y="3554325"/>
            <a:ext cx="147524" cy="165642"/>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57" name="Freeform 725">
            <a:extLst>
              <a:ext uri="{FF2B5EF4-FFF2-40B4-BE49-F238E27FC236}">
                <a16:creationId xmlns:a16="http://schemas.microsoft.com/office/drawing/2014/main" id="{98772FFD-6CF2-43B3-8B13-BAE0689F01B2}"/>
              </a:ext>
            </a:extLst>
          </p:cNvPr>
          <p:cNvSpPr>
            <a:spLocks/>
          </p:cNvSpPr>
          <p:nvPr/>
        </p:nvSpPr>
        <p:spPr bwMode="auto">
          <a:xfrm>
            <a:off x="3829956" y="3132028"/>
            <a:ext cx="109859" cy="132878"/>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58" name="Freeform 726">
            <a:extLst>
              <a:ext uri="{FF2B5EF4-FFF2-40B4-BE49-F238E27FC236}">
                <a16:creationId xmlns:a16="http://schemas.microsoft.com/office/drawing/2014/main" id="{311F9CE0-CC69-4B98-B323-317F7BE91979}"/>
              </a:ext>
            </a:extLst>
          </p:cNvPr>
          <p:cNvSpPr>
            <a:spLocks/>
          </p:cNvSpPr>
          <p:nvPr/>
        </p:nvSpPr>
        <p:spPr bwMode="auto">
          <a:xfrm>
            <a:off x="3884885" y="3126568"/>
            <a:ext cx="73762" cy="52788"/>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59" name="Freeform 727">
            <a:extLst>
              <a:ext uri="{FF2B5EF4-FFF2-40B4-BE49-F238E27FC236}">
                <a16:creationId xmlns:a16="http://schemas.microsoft.com/office/drawing/2014/main" id="{7B23791B-F0BC-41DD-94F1-82A7FAE28CDA}"/>
              </a:ext>
            </a:extLst>
          </p:cNvPr>
          <p:cNvSpPr>
            <a:spLocks/>
          </p:cNvSpPr>
          <p:nvPr/>
        </p:nvSpPr>
        <p:spPr bwMode="auto">
          <a:xfrm>
            <a:off x="3858205" y="3527021"/>
            <a:ext cx="288769" cy="245733"/>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60" name="Freeform 728">
            <a:extLst>
              <a:ext uri="{FF2B5EF4-FFF2-40B4-BE49-F238E27FC236}">
                <a16:creationId xmlns:a16="http://schemas.microsoft.com/office/drawing/2014/main" id="{482D1D6C-5205-492A-B466-F6C0C3683370}"/>
              </a:ext>
            </a:extLst>
          </p:cNvPr>
          <p:cNvSpPr>
            <a:spLocks/>
          </p:cNvSpPr>
          <p:nvPr/>
        </p:nvSpPr>
        <p:spPr bwMode="auto">
          <a:xfrm>
            <a:off x="3858205" y="3579809"/>
            <a:ext cx="73762" cy="162003"/>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61" name="Freeform 729">
            <a:extLst>
              <a:ext uri="{FF2B5EF4-FFF2-40B4-BE49-F238E27FC236}">
                <a16:creationId xmlns:a16="http://schemas.microsoft.com/office/drawing/2014/main" id="{9F254C64-4873-4A19-B4DA-FD6F092A4F06}"/>
              </a:ext>
            </a:extLst>
          </p:cNvPr>
          <p:cNvSpPr>
            <a:spLocks/>
          </p:cNvSpPr>
          <p:nvPr/>
        </p:nvSpPr>
        <p:spPr bwMode="auto">
          <a:xfrm>
            <a:off x="4746483" y="5045104"/>
            <a:ext cx="243258" cy="471443"/>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62" name="Freeform 730">
            <a:extLst>
              <a:ext uri="{FF2B5EF4-FFF2-40B4-BE49-F238E27FC236}">
                <a16:creationId xmlns:a16="http://schemas.microsoft.com/office/drawing/2014/main" id="{BE11145C-E9C3-4E7D-939B-06F351478E3C}"/>
              </a:ext>
            </a:extLst>
          </p:cNvPr>
          <p:cNvSpPr>
            <a:spLocks/>
          </p:cNvSpPr>
          <p:nvPr/>
        </p:nvSpPr>
        <p:spPr bwMode="auto">
          <a:xfrm>
            <a:off x="4801412" y="5030541"/>
            <a:ext cx="73762" cy="202048"/>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63" name="Freeform 731">
            <a:extLst>
              <a:ext uri="{FF2B5EF4-FFF2-40B4-BE49-F238E27FC236}">
                <a16:creationId xmlns:a16="http://schemas.microsoft.com/office/drawing/2014/main" id="{E6630D97-6C17-4596-9BC9-53CF1D1851F8}"/>
              </a:ext>
            </a:extLst>
          </p:cNvPr>
          <p:cNvSpPr>
            <a:spLocks/>
          </p:cNvSpPr>
          <p:nvPr/>
        </p:nvSpPr>
        <p:spPr bwMode="auto">
          <a:xfrm>
            <a:off x="4551878" y="4992316"/>
            <a:ext cx="276214" cy="26757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64" name="Freeform 732">
            <a:extLst>
              <a:ext uri="{FF2B5EF4-FFF2-40B4-BE49-F238E27FC236}">
                <a16:creationId xmlns:a16="http://schemas.microsoft.com/office/drawing/2014/main" id="{32B0C5DF-1022-480D-BF25-6AF91F352148}"/>
              </a:ext>
            </a:extLst>
          </p:cNvPr>
          <p:cNvSpPr>
            <a:spLocks/>
          </p:cNvSpPr>
          <p:nvPr/>
        </p:nvSpPr>
        <p:spPr bwMode="auto">
          <a:xfrm>
            <a:off x="4341580" y="5232588"/>
            <a:ext cx="293477" cy="336746"/>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65" name="Freeform 733">
            <a:extLst>
              <a:ext uri="{FF2B5EF4-FFF2-40B4-BE49-F238E27FC236}">
                <a16:creationId xmlns:a16="http://schemas.microsoft.com/office/drawing/2014/main" id="{03636759-8CA9-41EF-AF24-85C7ACC66E66}"/>
              </a:ext>
            </a:extLst>
          </p:cNvPr>
          <p:cNvSpPr>
            <a:spLocks/>
          </p:cNvSpPr>
          <p:nvPr/>
        </p:nvSpPr>
        <p:spPr bwMode="auto">
          <a:xfrm>
            <a:off x="4349427" y="4628268"/>
            <a:ext cx="419029" cy="507848"/>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66" name="Freeform 734">
            <a:extLst>
              <a:ext uri="{FF2B5EF4-FFF2-40B4-BE49-F238E27FC236}">
                <a16:creationId xmlns:a16="http://schemas.microsoft.com/office/drawing/2014/main" id="{9FF3DE33-A3E6-461A-B666-2139E4723CAB}"/>
              </a:ext>
            </a:extLst>
          </p:cNvPr>
          <p:cNvSpPr>
            <a:spLocks/>
          </p:cNvSpPr>
          <p:nvPr/>
        </p:nvSpPr>
        <p:spPr bwMode="auto">
          <a:xfrm>
            <a:off x="4344717" y="4928610"/>
            <a:ext cx="258951" cy="336746"/>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67" name="Freeform 735">
            <a:extLst>
              <a:ext uri="{FF2B5EF4-FFF2-40B4-BE49-F238E27FC236}">
                <a16:creationId xmlns:a16="http://schemas.microsoft.com/office/drawing/2014/main" id="{198B59EE-9AD2-43F1-A8A5-C8D517D9CA2F}"/>
              </a:ext>
            </a:extLst>
          </p:cNvPr>
          <p:cNvSpPr>
            <a:spLocks/>
          </p:cNvSpPr>
          <p:nvPr/>
        </p:nvSpPr>
        <p:spPr bwMode="auto">
          <a:xfrm>
            <a:off x="4511075" y="5248972"/>
            <a:ext cx="211869" cy="256656"/>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68" name="Freeform 736">
            <a:extLst>
              <a:ext uri="{FF2B5EF4-FFF2-40B4-BE49-F238E27FC236}">
                <a16:creationId xmlns:a16="http://schemas.microsoft.com/office/drawing/2014/main" id="{E3E5EEBE-0128-4FDB-B69B-ABA1F6919A73}"/>
              </a:ext>
            </a:extLst>
          </p:cNvPr>
          <p:cNvSpPr>
            <a:spLocks/>
          </p:cNvSpPr>
          <p:nvPr/>
        </p:nvSpPr>
        <p:spPr bwMode="auto">
          <a:xfrm>
            <a:off x="4625639" y="5196182"/>
            <a:ext cx="180480" cy="185664"/>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69" name="Freeform 737">
            <a:extLst>
              <a:ext uri="{FF2B5EF4-FFF2-40B4-BE49-F238E27FC236}">
                <a16:creationId xmlns:a16="http://schemas.microsoft.com/office/drawing/2014/main" id="{918D14E2-E8F1-46D8-9D9E-F8FE6CAF86D4}"/>
              </a:ext>
            </a:extLst>
          </p:cNvPr>
          <p:cNvSpPr>
            <a:spLocks/>
          </p:cNvSpPr>
          <p:nvPr/>
        </p:nvSpPr>
        <p:spPr bwMode="auto">
          <a:xfrm>
            <a:off x="4746483" y="5472860"/>
            <a:ext cx="45512" cy="60069"/>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70" name="Freeform 738">
            <a:extLst>
              <a:ext uri="{FF2B5EF4-FFF2-40B4-BE49-F238E27FC236}">
                <a16:creationId xmlns:a16="http://schemas.microsoft.com/office/drawing/2014/main" id="{D0369B19-5F41-4766-9B0D-0F3CF840202A}"/>
              </a:ext>
            </a:extLst>
          </p:cNvPr>
          <p:cNvSpPr>
            <a:spLocks noEditPoints="1"/>
          </p:cNvSpPr>
          <p:nvPr/>
        </p:nvSpPr>
        <p:spPr bwMode="auto">
          <a:xfrm>
            <a:off x="4437313" y="5376388"/>
            <a:ext cx="364100" cy="369508"/>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accent2">
              <a:lumMod val="60000"/>
              <a:lumOff val="40000"/>
            </a:schemeClr>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71" name="Freeform 739">
            <a:extLst>
              <a:ext uri="{FF2B5EF4-FFF2-40B4-BE49-F238E27FC236}">
                <a16:creationId xmlns:a16="http://schemas.microsoft.com/office/drawing/2014/main" id="{C00B64DB-528C-42C7-A555-82FE26959B96}"/>
              </a:ext>
            </a:extLst>
          </p:cNvPr>
          <p:cNvSpPr>
            <a:spLocks/>
          </p:cNvSpPr>
          <p:nvPr/>
        </p:nvSpPr>
        <p:spPr bwMode="auto">
          <a:xfrm>
            <a:off x="4672722" y="5552953"/>
            <a:ext cx="59637" cy="70991"/>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72" name="Freeform 740">
            <a:extLst>
              <a:ext uri="{FF2B5EF4-FFF2-40B4-BE49-F238E27FC236}">
                <a16:creationId xmlns:a16="http://schemas.microsoft.com/office/drawing/2014/main" id="{3825D002-67C4-4ACC-8225-0CEEABF76AA5}"/>
              </a:ext>
            </a:extLst>
          </p:cNvPr>
          <p:cNvSpPr>
            <a:spLocks/>
          </p:cNvSpPr>
          <p:nvPr/>
        </p:nvSpPr>
        <p:spPr bwMode="auto">
          <a:xfrm>
            <a:off x="4349427" y="4890381"/>
            <a:ext cx="23541" cy="43684"/>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73" name="Freeform 741">
            <a:extLst>
              <a:ext uri="{FF2B5EF4-FFF2-40B4-BE49-F238E27FC236}">
                <a16:creationId xmlns:a16="http://schemas.microsoft.com/office/drawing/2014/main" id="{462FEB1D-5F1C-437F-9CD4-2E3B5C53C832}"/>
              </a:ext>
            </a:extLst>
          </p:cNvPr>
          <p:cNvSpPr>
            <a:spLocks/>
          </p:cNvSpPr>
          <p:nvPr/>
        </p:nvSpPr>
        <p:spPr bwMode="auto">
          <a:xfrm>
            <a:off x="4327453" y="4671954"/>
            <a:ext cx="160079" cy="240272"/>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74" name="Freeform 742">
            <a:extLst>
              <a:ext uri="{FF2B5EF4-FFF2-40B4-BE49-F238E27FC236}">
                <a16:creationId xmlns:a16="http://schemas.microsoft.com/office/drawing/2014/main" id="{91B486B0-2BB1-4909-AB0F-E40EEFBC1DA3}"/>
              </a:ext>
            </a:extLst>
          </p:cNvPr>
          <p:cNvSpPr>
            <a:spLocks/>
          </p:cNvSpPr>
          <p:nvPr/>
        </p:nvSpPr>
        <p:spPr bwMode="auto">
          <a:xfrm>
            <a:off x="4396507" y="4479008"/>
            <a:ext cx="293477" cy="24027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75" name="Freeform 743">
            <a:extLst>
              <a:ext uri="{FF2B5EF4-FFF2-40B4-BE49-F238E27FC236}">
                <a16:creationId xmlns:a16="http://schemas.microsoft.com/office/drawing/2014/main" id="{6C642703-04F3-4A29-BA16-F14ABBA96979}"/>
              </a:ext>
            </a:extLst>
          </p:cNvPr>
          <p:cNvSpPr>
            <a:spLocks/>
          </p:cNvSpPr>
          <p:nvPr/>
        </p:nvSpPr>
        <p:spPr bwMode="auto">
          <a:xfrm>
            <a:off x="4070074" y="4136802"/>
            <a:ext cx="538304" cy="438679"/>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76" name="Freeform 744">
            <a:extLst>
              <a:ext uri="{FF2B5EF4-FFF2-40B4-BE49-F238E27FC236}">
                <a16:creationId xmlns:a16="http://schemas.microsoft.com/office/drawing/2014/main" id="{4D0B3A71-B902-4550-9561-B5F95A3919B2}"/>
              </a:ext>
            </a:extLst>
          </p:cNvPr>
          <p:cNvSpPr>
            <a:spLocks/>
          </p:cNvSpPr>
          <p:nvPr/>
        </p:nvSpPr>
        <p:spPr bwMode="auto">
          <a:xfrm>
            <a:off x="4556586" y="4147723"/>
            <a:ext cx="378225" cy="540613"/>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77" name="Freeform 745">
            <a:extLst>
              <a:ext uri="{FF2B5EF4-FFF2-40B4-BE49-F238E27FC236}">
                <a16:creationId xmlns:a16="http://schemas.microsoft.com/office/drawing/2014/main" id="{589F8628-4D1A-4A9B-93E8-8CCF4B12068E}"/>
              </a:ext>
            </a:extLst>
          </p:cNvPr>
          <p:cNvSpPr>
            <a:spLocks/>
          </p:cNvSpPr>
          <p:nvPr/>
        </p:nvSpPr>
        <p:spPr bwMode="auto">
          <a:xfrm>
            <a:off x="4887731" y="4286061"/>
            <a:ext cx="147524" cy="154721"/>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78" name="Freeform 746">
            <a:extLst>
              <a:ext uri="{FF2B5EF4-FFF2-40B4-BE49-F238E27FC236}">
                <a16:creationId xmlns:a16="http://schemas.microsoft.com/office/drawing/2014/main" id="{60F1121F-F02E-41AC-8BF0-0AD3CC33B2D1}"/>
              </a:ext>
            </a:extLst>
          </p:cNvPr>
          <p:cNvSpPr>
            <a:spLocks/>
          </p:cNvSpPr>
          <p:nvPr/>
        </p:nvSpPr>
        <p:spPr bwMode="auto">
          <a:xfrm>
            <a:off x="4810829" y="4360693"/>
            <a:ext cx="340558" cy="327643"/>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79" name="Freeform 747">
            <a:extLst>
              <a:ext uri="{FF2B5EF4-FFF2-40B4-BE49-F238E27FC236}">
                <a16:creationId xmlns:a16="http://schemas.microsoft.com/office/drawing/2014/main" id="{D5846615-EF81-42A6-BB2D-76FFBACFDB4D}"/>
              </a:ext>
            </a:extLst>
          </p:cNvPr>
          <p:cNvSpPr>
            <a:spLocks/>
          </p:cNvSpPr>
          <p:nvPr/>
        </p:nvSpPr>
        <p:spPr bwMode="auto">
          <a:xfrm>
            <a:off x="4828092" y="4457164"/>
            <a:ext cx="400196" cy="444139"/>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80" name="Freeform 748">
            <a:extLst>
              <a:ext uri="{FF2B5EF4-FFF2-40B4-BE49-F238E27FC236}">
                <a16:creationId xmlns:a16="http://schemas.microsoft.com/office/drawing/2014/main" id="{0FE506A2-F682-4D28-B2F2-462E6B6427B5}"/>
              </a:ext>
            </a:extLst>
          </p:cNvPr>
          <p:cNvSpPr>
            <a:spLocks/>
          </p:cNvSpPr>
          <p:nvPr/>
        </p:nvSpPr>
        <p:spPr bwMode="auto">
          <a:xfrm>
            <a:off x="5008575" y="4431682"/>
            <a:ext cx="40805" cy="58247"/>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81" name="Freeform 749">
            <a:extLst>
              <a:ext uri="{FF2B5EF4-FFF2-40B4-BE49-F238E27FC236}">
                <a16:creationId xmlns:a16="http://schemas.microsoft.com/office/drawing/2014/main" id="{5802DF60-71CA-400E-8371-8AB4E1120CB2}"/>
              </a:ext>
            </a:extLst>
          </p:cNvPr>
          <p:cNvSpPr>
            <a:spLocks/>
          </p:cNvSpPr>
          <p:nvPr/>
        </p:nvSpPr>
        <p:spPr bwMode="auto">
          <a:xfrm>
            <a:off x="4732360" y="4666494"/>
            <a:ext cx="119273" cy="149260"/>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82" name="Freeform 750">
            <a:extLst>
              <a:ext uri="{FF2B5EF4-FFF2-40B4-BE49-F238E27FC236}">
                <a16:creationId xmlns:a16="http://schemas.microsoft.com/office/drawing/2014/main" id="{FBDC77A3-3BB8-4BE3-B3B3-6014C81BE6E6}"/>
              </a:ext>
            </a:extLst>
          </p:cNvPr>
          <p:cNvSpPr>
            <a:spLocks/>
          </p:cNvSpPr>
          <p:nvPr/>
        </p:nvSpPr>
        <p:spPr bwMode="auto">
          <a:xfrm>
            <a:off x="4718234" y="4837596"/>
            <a:ext cx="45512" cy="52788"/>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83" name="Freeform 751">
            <a:extLst>
              <a:ext uri="{FF2B5EF4-FFF2-40B4-BE49-F238E27FC236}">
                <a16:creationId xmlns:a16="http://schemas.microsoft.com/office/drawing/2014/main" id="{D3B10EC9-A345-445E-A81A-8BE2193BCD04}"/>
              </a:ext>
            </a:extLst>
          </p:cNvPr>
          <p:cNvSpPr>
            <a:spLocks/>
          </p:cNvSpPr>
          <p:nvPr/>
        </p:nvSpPr>
        <p:spPr bwMode="auto">
          <a:xfrm>
            <a:off x="4718234" y="4804832"/>
            <a:ext cx="50220" cy="49147"/>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84" name="Freeform 752">
            <a:extLst>
              <a:ext uri="{FF2B5EF4-FFF2-40B4-BE49-F238E27FC236}">
                <a16:creationId xmlns:a16="http://schemas.microsoft.com/office/drawing/2014/main" id="{BAF39D69-613D-4B20-ABAA-882FAFF57BA0}"/>
              </a:ext>
            </a:extLst>
          </p:cNvPr>
          <p:cNvSpPr>
            <a:spLocks/>
          </p:cNvSpPr>
          <p:nvPr/>
        </p:nvSpPr>
        <p:spPr bwMode="auto">
          <a:xfrm>
            <a:off x="4727651" y="4788450"/>
            <a:ext cx="247965" cy="311261"/>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85" name="Freeform 753">
            <a:extLst>
              <a:ext uri="{FF2B5EF4-FFF2-40B4-BE49-F238E27FC236}">
                <a16:creationId xmlns:a16="http://schemas.microsoft.com/office/drawing/2014/main" id="{2B229FF0-93D9-421D-8009-D6A1F89C1967}"/>
              </a:ext>
            </a:extLst>
          </p:cNvPr>
          <p:cNvSpPr>
            <a:spLocks/>
          </p:cNvSpPr>
          <p:nvPr/>
        </p:nvSpPr>
        <p:spPr bwMode="auto">
          <a:xfrm>
            <a:off x="4277236" y="4713819"/>
            <a:ext cx="123982" cy="165642"/>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86" name="Freeform 754">
            <a:extLst>
              <a:ext uri="{FF2B5EF4-FFF2-40B4-BE49-F238E27FC236}">
                <a16:creationId xmlns:a16="http://schemas.microsoft.com/office/drawing/2014/main" id="{3E40FE7C-2417-447A-9FB9-A7280E551847}"/>
              </a:ext>
            </a:extLst>
          </p:cNvPr>
          <p:cNvSpPr>
            <a:spLocks/>
          </p:cNvSpPr>
          <p:nvPr/>
        </p:nvSpPr>
        <p:spPr bwMode="auto">
          <a:xfrm>
            <a:off x="4285081" y="4713819"/>
            <a:ext cx="51790" cy="38224"/>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87" name="Freeform 755">
            <a:extLst>
              <a:ext uri="{FF2B5EF4-FFF2-40B4-BE49-F238E27FC236}">
                <a16:creationId xmlns:a16="http://schemas.microsoft.com/office/drawing/2014/main" id="{0839A0D4-2171-490E-B261-A1E1E7F07F5C}"/>
              </a:ext>
            </a:extLst>
          </p:cNvPr>
          <p:cNvSpPr>
            <a:spLocks/>
          </p:cNvSpPr>
          <p:nvPr/>
        </p:nvSpPr>
        <p:spPr bwMode="auto">
          <a:xfrm>
            <a:off x="4267817" y="4426222"/>
            <a:ext cx="169495" cy="303981"/>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88" name="Freeform 756">
            <a:extLst>
              <a:ext uri="{FF2B5EF4-FFF2-40B4-BE49-F238E27FC236}">
                <a16:creationId xmlns:a16="http://schemas.microsoft.com/office/drawing/2014/main" id="{E254B3E2-376D-4D98-B6AF-047CE5C81018}"/>
              </a:ext>
            </a:extLst>
          </p:cNvPr>
          <p:cNvSpPr>
            <a:spLocks/>
          </p:cNvSpPr>
          <p:nvPr/>
        </p:nvSpPr>
        <p:spPr bwMode="auto">
          <a:xfrm>
            <a:off x="4087338" y="4440784"/>
            <a:ext cx="69053" cy="165642"/>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89" name="Freeform 757">
            <a:extLst>
              <a:ext uri="{FF2B5EF4-FFF2-40B4-BE49-F238E27FC236}">
                <a16:creationId xmlns:a16="http://schemas.microsoft.com/office/drawing/2014/main" id="{3C3BF9BF-EA0E-439C-A454-3FE025A8DD71}"/>
              </a:ext>
            </a:extLst>
          </p:cNvPr>
          <p:cNvSpPr>
            <a:spLocks/>
          </p:cNvSpPr>
          <p:nvPr/>
        </p:nvSpPr>
        <p:spPr bwMode="auto">
          <a:xfrm>
            <a:off x="4134419" y="4398916"/>
            <a:ext cx="271506" cy="273037"/>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90" name="Freeform 758">
            <a:extLst>
              <a:ext uri="{FF2B5EF4-FFF2-40B4-BE49-F238E27FC236}">
                <a16:creationId xmlns:a16="http://schemas.microsoft.com/office/drawing/2014/main" id="{18954A88-771E-456E-AE1A-3FCB33DAB173}"/>
              </a:ext>
            </a:extLst>
          </p:cNvPr>
          <p:cNvSpPr>
            <a:spLocks/>
          </p:cNvSpPr>
          <p:nvPr/>
        </p:nvSpPr>
        <p:spPr bwMode="auto">
          <a:xfrm>
            <a:off x="3939814" y="4366150"/>
            <a:ext cx="194605" cy="160181"/>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91" name="Freeform 759">
            <a:extLst>
              <a:ext uri="{FF2B5EF4-FFF2-40B4-BE49-F238E27FC236}">
                <a16:creationId xmlns:a16="http://schemas.microsoft.com/office/drawing/2014/main" id="{19C7D534-B5E1-4F4B-AECE-36BF460ED228}"/>
              </a:ext>
            </a:extLst>
          </p:cNvPr>
          <p:cNvSpPr>
            <a:spLocks/>
          </p:cNvSpPr>
          <p:nvPr/>
        </p:nvSpPr>
        <p:spPr bwMode="auto">
          <a:xfrm>
            <a:off x="4070074" y="4484467"/>
            <a:ext cx="45512" cy="127418"/>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92" name="Freeform 760">
            <a:extLst>
              <a:ext uri="{FF2B5EF4-FFF2-40B4-BE49-F238E27FC236}">
                <a16:creationId xmlns:a16="http://schemas.microsoft.com/office/drawing/2014/main" id="{077F3126-BED3-458D-B2B1-A8FD75F58C46}"/>
              </a:ext>
            </a:extLst>
          </p:cNvPr>
          <p:cNvSpPr>
            <a:spLocks/>
          </p:cNvSpPr>
          <p:nvPr/>
        </p:nvSpPr>
        <p:spPr bwMode="auto">
          <a:xfrm>
            <a:off x="3872330" y="4489929"/>
            <a:ext cx="145953" cy="165642"/>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93" name="Freeform 761">
            <a:extLst>
              <a:ext uri="{FF2B5EF4-FFF2-40B4-BE49-F238E27FC236}">
                <a16:creationId xmlns:a16="http://schemas.microsoft.com/office/drawing/2014/main" id="{4C290CF3-6F6B-4A0F-B72B-66EF820EE79E}"/>
              </a:ext>
            </a:extLst>
          </p:cNvPr>
          <p:cNvSpPr>
            <a:spLocks/>
          </p:cNvSpPr>
          <p:nvPr/>
        </p:nvSpPr>
        <p:spPr bwMode="auto">
          <a:xfrm>
            <a:off x="3996313" y="4484467"/>
            <a:ext cx="105151" cy="160181"/>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94" name="Freeform 762">
            <a:extLst>
              <a:ext uri="{FF2B5EF4-FFF2-40B4-BE49-F238E27FC236}">
                <a16:creationId xmlns:a16="http://schemas.microsoft.com/office/drawing/2014/main" id="{8331B980-E85D-4AE7-9CDA-BD219C1ECB77}"/>
              </a:ext>
            </a:extLst>
          </p:cNvPr>
          <p:cNvSpPr>
            <a:spLocks/>
          </p:cNvSpPr>
          <p:nvPr/>
        </p:nvSpPr>
        <p:spPr bwMode="auto">
          <a:xfrm>
            <a:off x="3765612" y="4500849"/>
            <a:ext cx="69053" cy="96473"/>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95" name="Freeform 763">
            <a:extLst>
              <a:ext uri="{FF2B5EF4-FFF2-40B4-BE49-F238E27FC236}">
                <a16:creationId xmlns:a16="http://schemas.microsoft.com/office/drawing/2014/main" id="{72858DCF-8E05-4E32-890F-0676D7C93C1B}"/>
              </a:ext>
            </a:extLst>
          </p:cNvPr>
          <p:cNvSpPr>
            <a:spLocks/>
          </p:cNvSpPr>
          <p:nvPr/>
        </p:nvSpPr>
        <p:spPr bwMode="auto">
          <a:xfrm>
            <a:off x="3806415" y="4542716"/>
            <a:ext cx="102011" cy="11285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96" name="Freeform 764">
            <a:extLst>
              <a:ext uri="{FF2B5EF4-FFF2-40B4-BE49-F238E27FC236}">
                <a16:creationId xmlns:a16="http://schemas.microsoft.com/office/drawing/2014/main" id="{EFF0DF32-F492-4D5A-8E81-B4CA968BC7FE}"/>
              </a:ext>
            </a:extLst>
          </p:cNvPr>
          <p:cNvSpPr>
            <a:spLocks/>
          </p:cNvSpPr>
          <p:nvPr/>
        </p:nvSpPr>
        <p:spPr bwMode="auto">
          <a:xfrm>
            <a:off x="3734223" y="4435323"/>
            <a:ext cx="160079" cy="156541"/>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97" name="Freeform 765">
            <a:extLst>
              <a:ext uri="{FF2B5EF4-FFF2-40B4-BE49-F238E27FC236}">
                <a16:creationId xmlns:a16="http://schemas.microsoft.com/office/drawing/2014/main" id="{73D5F20A-4039-477B-AE1A-35412FB028D9}"/>
              </a:ext>
            </a:extLst>
          </p:cNvPr>
          <p:cNvSpPr>
            <a:spLocks/>
          </p:cNvSpPr>
          <p:nvPr/>
        </p:nvSpPr>
        <p:spPr bwMode="auto">
          <a:xfrm>
            <a:off x="3691850" y="4440784"/>
            <a:ext cx="73762" cy="38224"/>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98" name="Freeform 766">
            <a:extLst>
              <a:ext uri="{FF2B5EF4-FFF2-40B4-BE49-F238E27FC236}">
                <a16:creationId xmlns:a16="http://schemas.microsoft.com/office/drawing/2014/main" id="{6CB9C9C9-AC64-4371-8FBB-40AC72658018}"/>
              </a:ext>
            </a:extLst>
          </p:cNvPr>
          <p:cNvSpPr>
            <a:spLocks/>
          </p:cNvSpPr>
          <p:nvPr/>
        </p:nvSpPr>
        <p:spPr bwMode="auto">
          <a:xfrm>
            <a:off x="3687141" y="4404377"/>
            <a:ext cx="69053" cy="21843"/>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299" name="Freeform 767">
            <a:extLst>
              <a:ext uri="{FF2B5EF4-FFF2-40B4-BE49-F238E27FC236}">
                <a16:creationId xmlns:a16="http://schemas.microsoft.com/office/drawing/2014/main" id="{A54F34E7-49F0-4126-9BFA-1BC114402E18}"/>
              </a:ext>
            </a:extLst>
          </p:cNvPr>
          <p:cNvSpPr>
            <a:spLocks/>
          </p:cNvSpPr>
          <p:nvPr/>
        </p:nvSpPr>
        <p:spPr bwMode="auto">
          <a:xfrm>
            <a:off x="3677724" y="4029409"/>
            <a:ext cx="276214" cy="364047"/>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00" name="Freeform 768">
            <a:extLst>
              <a:ext uri="{FF2B5EF4-FFF2-40B4-BE49-F238E27FC236}">
                <a16:creationId xmlns:a16="http://schemas.microsoft.com/office/drawing/2014/main" id="{82115DA7-2023-43F8-9E28-8D99949C019A}"/>
              </a:ext>
            </a:extLst>
          </p:cNvPr>
          <p:cNvSpPr>
            <a:spLocks/>
          </p:cNvSpPr>
          <p:nvPr/>
        </p:nvSpPr>
        <p:spPr bwMode="auto">
          <a:xfrm>
            <a:off x="3677724" y="4329747"/>
            <a:ext cx="133398" cy="121958"/>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01" name="Freeform 769">
            <a:extLst>
              <a:ext uri="{FF2B5EF4-FFF2-40B4-BE49-F238E27FC236}">
                <a16:creationId xmlns:a16="http://schemas.microsoft.com/office/drawing/2014/main" id="{3307258A-161E-479D-B515-C2DF8280AF84}"/>
              </a:ext>
            </a:extLst>
          </p:cNvPr>
          <p:cNvSpPr>
            <a:spLocks/>
          </p:cNvSpPr>
          <p:nvPr/>
        </p:nvSpPr>
        <p:spPr bwMode="auto">
          <a:xfrm>
            <a:off x="3793860" y="4089475"/>
            <a:ext cx="386072" cy="416837"/>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02" name="Freeform 770">
            <a:extLst>
              <a:ext uri="{FF2B5EF4-FFF2-40B4-BE49-F238E27FC236}">
                <a16:creationId xmlns:a16="http://schemas.microsoft.com/office/drawing/2014/main" id="{50A66F0A-4106-4DB9-A193-C82C8DD43001}"/>
              </a:ext>
            </a:extLst>
          </p:cNvPr>
          <p:cNvSpPr>
            <a:spLocks/>
          </p:cNvSpPr>
          <p:nvPr/>
        </p:nvSpPr>
        <p:spPr bwMode="auto">
          <a:xfrm>
            <a:off x="4620932" y="3896528"/>
            <a:ext cx="254242" cy="287598"/>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03" name="Freeform 771">
            <a:extLst>
              <a:ext uri="{FF2B5EF4-FFF2-40B4-BE49-F238E27FC236}">
                <a16:creationId xmlns:a16="http://schemas.microsoft.com/office/drawing/2014/main" id="{757FFD52-9402-4F96-85E7-226BC69E7B20}"/>
              </a:ext>
            </a:extLst>
          </p:cNvPr>
          <p:cNvSpPr>
            <a:spLocks/>
          </p:cNvSpPr>
          <p:nvPr/>
        </p:nvSpPr>
        <p:spPr bwMode="auto">
          <a:xfrm>
            <a:off x="4244277" y="3730888"/>
            <a:ext cx="92596" cy="207509"/>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04" name="Freeform 772">
            <a:extLst>
              <a:ext uri="{FF2B5EF4-FFF2-40B4-BE49-F238E27FC236}">
                <a16:creationId xmlns:a16="http://schemas.microsoft.com/office/drawing/2014/main" id="{CD9B1935-0FC6-4C54-9911-4BC1AB436B51}"/>
              </a:ext>
            </a:extLst>
          </p:cNvPr>
          <p:cNvSpPr>
            <a:spLocks/>
          </p:cNvSpPr>
          <p:nvPr/>
        </p:nvSpPr>
        <p:spPr bwMode="auto">
          <a:xfrm>
            <a:off x="4285083" y="3852843"/>
            <a:ext cx="349976" cy="391353"/>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05" name="Freeform 773">
            <a:extLst>
              <a:ext uri="{FF2B5EF4-FFF2-40B4-BE49-F238E27FC236}">
                <a16:creationId xmlns:a16="http://schemas.microsoft.com/office/drawing/2014/main" id="{C960E075-F1A3-49DD-9B1B-74E38C093317}"/>
              </a:ext>
            </a:extLst>
          </p:cNvPr>
          <p:cNvSpPr>
            <a:spLocks/>
          </p:cNvSpPr>
          <p:nvPr/>
        </p:nvSpPr>
        <p:spPr bwMode="auto">
          <a:xfrm>
            <a:off x="3682433" y="4018487"/>
            <a:ext cx="193036" cy="182026"/>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06" name="Freeform 774">
            <a:extLst>
              <a:ext uri="{FF2B5EF4-FFF2-40B4-BE49-F238E27FC236}">
                <a16:creationId xmlns:a16="http://schemas.microsoft.com/office/drawing/2014/main" id="{E1971D72-3500-4E58-8009-D5BDEA1BC00E}"/>
              </a:ext>
            </a:extLst>
          </p:cNvPr>
          <p:cNvSpPr>
            <a:spLocks/>
          </p:cNvSpPr>
          <p:nvPr/>
        </p:nvSpPr>
        <p:spPr bwMode="auto">
          <a:xfrm>
            <a:off x="3775028" y="3761832"/>
            <a:ext cx="276214" cy="256656"/>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07" name="Freeform 775">
            <a:extLst>
              <a:ext uri="{FF2B5EF4-FFF2-40B4-BE49-F238E27FC236}">
                <a16:creationId xmlns:a16="http://schemas.microsoft.com/office/drawing/2014/main" id="{47D441B4-AFEA-405F-9FF5-8698E8719EB3}"/>
              </a:ext>
            </a:extLst>
          </p:cNvPr>
          <p:cNvSpPr>
            <a:spLocks/>
          </p:cNvSpPr>
          <p:nvPr/>
        </p:nvSpPr>
        <p:spPr bwMode="auto">
          <a:xfrm>
            <a:off x="3872331" y="3736347"/>
            <a:ext cx="477097" cy="527871"/>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08" name="Freeform 776">
            <a:extLst>
              <a:ext uri="{FF2B5EF4-FFF2-40B4-BE49-F238E27FC236}">
                <a16:creationId xmlns:a16="http://schemas.microsoft.com/office/drawing/2014/main" id="{BA9D3843-BF1C-4135-B704-AB6B82EE67C3}"/>
              </a:ext>
            </a:extLst>
          </p:cNvPr>
          <p:cNvSpPr>
            <a:spLocks/>
          </p:cNvSpPr>
          <p:nvPr/>
        </p:nvSpPr>
        <p:spPr bwMode="auto">
          <a:xfrm>
            <a:off x="2393959" y="1735902"/>
            <a:ext cx="1404611" cy="1214103"/>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solidFill>
            <a:schemeClr val="accent2">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latin typeface="Ebrima" panose="02000000000000000000" pitchFamily="2" charset="0"/>
              <a:ea typeface="Ebrima" panose="02000000000000000000" pitchFamily="2" charset="0"/>
              <a:cs typeface="Ebrima" panose="02000000000000000000" pitchFamily="2" charset="0"/>
            </a:endParaRPr>
          </a:p>
        </p:txBody>
      </p:sp>
      <p:sp>
        <p:nvSpPr>
          <p:cNvPr id="367" name="Slide Number Placeholder 4">
            <a:extLst>
              <a:ext uri="{FF2B5EF4-FFF2-40B4-BE49-F238E27FC236}">
                <a16:creationId xmlns:a16="http://schemas.microsoft.com/office/drawing/2014/main" id="{B6202687-211D-49F5-9AEE-C0158D0B750D}"/>
              </a:ext>
            </a:extLst>
          </p:cNvPr>
          <p:cNvSpPr>
            <a:spLocks noGrp="1"/>
          </p:cNvSpPr>
          <p:nvPr>
            <p:ph type="sldNum" sz="quarter" idx="12"/>
          </p:nvPr>
        </p:nvSpPr>
        <p:spPr>
          <a:xfrm>
            <a:off x="9439275" y="6480175"/>
            <a:ext cx="2743200" cy="365125"/>
          </a:xfrm>
        </p:spPr>
        <p:txBody>
          <a:bodyPr/>
          <a:lstStyle/>
          <a:p>
            <a:fld id="{862410A7-6825-4C53-8CA5-010A7F178037}" type="slidenum">
              <a:rPr lang="en-US" smtClean="0"/>
              <a:t>14</a:t>
            </a:fld>
            <a:endParaRPr lang="en-US"/>
          </a:p>
        </p:txBody>
      </p:sp>
      <p:grpSp>
        <p:nvGrpSpPr>
          <p:cNvPr id="361" name="Group 360"/>
          <p:cNvGrpSpPr/>
          <p:nvPr/>
        </p:nvGrpSpPr>
        <p:grpSpPr>
          <a:xfrm>
            <a:off x="143444" y="1344195"/>
            <a:ext cx="8148237" cy="5050060"/>
            <a:chOff x="225087" y="1344195"/>
            <a:chExt cx="8148237" cy="5050060"/>
          </a:xfrm>
        </p:grpSpPr>
        <p:pic>
          <p:nvPicPr>
            <p:cNvPr id="362" name="Picture Placeholder 2">
              <a:extLst>
                <a:ext uri="{FF2B5EF4-FFF2-40B4-BE49-F238E27FC236}">
                  <a16:creationId xmlns:a16="http://schemas.microsoft.com/office/drawing/2014/main" id="{1BDA5F2D-2C23-4253-A357-7F0E4485B1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74298" y="5226947"/>
              <a:ext cx="583242" cy="599700"/>
            </a:xfrm>
            <a:prstGeom prst="ellipse">
              <a:avLst/>
            </a:prstGeom>
            <a:solidFill>
              <a:schemeClr val="bg1"/>
            </a:solidFill>
            <a:ln w="28575">
              <a:solidFill>
                <a:srgbClr val="FFC000"/>
              </a:solidFill>
            </a:ln>
          </p:spPr>
        </p:pic>
        <p:pic>
          <p:nvPicPr>
            <p:cNvPr id="363" name="Picture Placeholder 2">
              <a:extLst>
                <a:ext uri="{FF2B5EF4-FFF2-40B4-BE49-F238E27FC236}">
                  <a16:creationId xmlns:a16="http://schemas.microsoft.com/office/drawing/2014/main" id="{4D1A7327-FA0A-4AED-BE3E-1B8CE2DE51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95" t="-3342" r="8011" b="32278"/>
            <a:stretch/>
          </p:blipFill>
          <p:spPr>
            <a:xfrm>
              <a:off x="7789852" y="3119047"/>
              <a:ext cx="583472" cy="580634"/>
            </a:xfrm>
            <a:custGeom>
              <a:avLst/>
              <a:gdLst>
                <a:gd name="connsiteX0" fmla="*/ 934175 w 1868350"/>
                <a:gd name="connsiteY0" fmla="*/ 0 h 1868348"/>
                <a:gd name="connsiteX1" fmla="*/ 1868350 w 1868350"/>
                <a:gd name="connsiteY1" fmla="*/ 934174 h 1868348"/>
                <a:gd name="connsiteX2" fmla="*/ 934175 w 1868350"/>
                <a:gd name="connsiteY2" fmla="*/ 1868348 h 1868348"/>
                <a:gd name="connsiteX3" fmla="*/ 0 w 1868350"/>
                <a:gd name="connsiteY3" fmla="*/ 934174 h 1868348"/>
                <a:gd name="connsiteX4" fmla="*/ 934175 w 1868350"/>
                <a:gd name="connsiteY4" fmla="*/ 0 h 186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350" h="1868348">
                  <a:moveTo>
                    <a:pt x="934175" y="0"/>
                  </a:moveTo>
                  <a:cubicBezTo>
                    <a:pt x="1450106" y="0"/>
                    <a:pt x="1868350" y="418244"/>
                    <a:pt x="1868350" y="934174"/>
                  </a:cubicBezTo>
                  <a:cubicBezTo>
                    <a:pt x="1868350" y="1450104"/>
                    <a:pt x="1450106" y="1868348"/>
                    <a:pt x="934175" y="1868348"/>
                  </a:cubicBezTo>
                  <a:cubicBezTo>
                    <a:pt x="418244" y="1868348"/>
                    <a:pt x="0" y="1450104"/>
                    <a:pt x="0" y="934174"/>
                  </a:cubicBezTo>
                  <a:cubicBezTo>
                    <a:pt x="0" y="418244"/>
                    <a:pt x="418244" y="0"/>
                    <a:pt x="934175" y="0"/>
                  </a:cubicBezTo>
                  <a:close/>
                </a:path>
              </a:pathLst>
            </a:custGeom>
            <a:solidFill>
              <a:schemeClr val="bg1"/>
            </a:solidFill>
            <a:ln w="28575">
              <a:solidFill>
                <a:srgbClr val="FFC000"/>
              </a:solidFill>
            </a:ln>
          </p:spPr>
        </p:pic>
        <p:pic>
          <p:nvPicPr>
            <p:cNvPr id="364" name="Picture Placeholder 2">
              <a:extLst>
                <a:ext uri="{FF2B5EF4-FFF2-40B4-BE49-F238E27FC236}">
                  <a16:creationId xmlns:a16="http://schemas.microsoft.com/office/drawing/2014/main" id="{79B3BEC5-9627-4654-8A56-CFFDB8418C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38" t="1071" r="11371" b="31827"/>
            <a:stretch/>
          </p:blipFill>
          <p:spPr>
            <a:xfrm>
              <a:off x="6636478" y="3510492"/>
              <a:ext cx="583242" cy="583619"/>
            </a:xfrm>
            <a:prstGeom prst="ellipse">
              <a:avLst/>
            </a:prstGeom>
            <a:solidFill>
              <a:schemeClr val="bg1"/>
            </a:solidFill>
            <a:ln w="28575">
              <a:solidFill>
                <a:srgbClr val="FFC000"/>
              </a:solidFill>
            </a:ln>
          </p:spPr>
        </p:pic>
        <p:pic>
          <p:nvPicPr>
            <p:cNvPr id="365" name="Picture Placeholder 2">
              <a:extLst>
                <a:ext uri="{FF2B5EF4-FFF2-40B4-BE49-F238E27FC236}">
                  <a16:creationId xmlns:a16="http://schemas.microsoft.com/office/drawing/2014/main" id="{96EA332C-9F9D-4F0C-9591-D330991BFCC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907955" y="5759923"/>
              <a:ext cx="583242" cy="588345"/>
            </a:xfrm>
            <a:prstGeom prst="ellipse">
              <a:avLst/>
            </a:prstGeom>
            <a:solidFill>
              <a:schemeClr val="bg1"/>
            </a:solidFill>
            <a:ln w="28575">
              <a:solidFill>
                <a:srgbClr val="FFC000"/>
              </a:solidFill>
            </a:ln>
          </p:spPr>
        </p:pic>
        <p:pic>
          <p:nvPicPr>
            <p:cNvPr id="366" name="Picture Placeholder 2">
              <a:extLst>
                <a:ext uri="{FF2B5EF4-FFF2-40B4-BE49-F238E27FC236}">
                  <a16:creationId xmlns:a16="http://schemas.microsoft.com/office/drawing/2014/main" id="{719FC626-C3F0-4B9F-89DF-46BC2CCE075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080804" y="3319756"/>
              <a:ext cx="583242" cy="585031"/>
            </a:xfrm>
            <a:prstGeom prst="ellipse">
              <a:avLst/>
            </a:prstGeom>
            <a:solidFill>
              <a:schemeClr val="bg1"/>
            </a:solidFill>
            <a:ln w="28575">
              <a:solidFill>
                <a:srgbClr val="FFC000"/>
              </a:solidFill>
            </a:ln>
          </p:spPr>
        </p:pic>
        <p:pic>
          <p:nvPicPr>
            <p:cNvPr id="431" name="Picture Placeholder 2">
              <a:extLst>
                <a:ext uri="{FF2B5EF4-FFF2-40B4-BE49-F238E27FC236}">
                  <a16:creationId xmlns:a16="http://schemas.microsoft.com/office/drawing/2014/main" id="{59598ACA-828B-433A-8C43-F641FD4543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200" t="3410" r="15660" b="33879"/>
            <a:stretch/>
          </p:blipFill>
          <p:spPr>
            <a:xfrm>
              <a:off x="7245770" y="4879068"/>
              <a:ext cx="605637" cy="580275"/>
            </a:xfrm>
            <a:prstGeom prst="ellipse">
              <a:avLst/>
            </a:prstGeom>
            <a:solidFill>
              <a:schemeClr val="bg1"/>
            </a:solidFill>
            <a:ln w="28575">
              <a:solidFill>
                <a:srgbClr val="FFC000"/>
              </a:solidFill>
            </a:ln>
          </p:spPr>
        </p:pic>
        <p:pic>
          <p:nvPicPr>
            <p:cNvPr id="432" name="Picture Placeholder 2">
              <a:extLst>
                <a:ext uri="{FF2B5EF4-FFF2-40B4-BE49-F238E27FC236}">
                  <a16:creationId xmlns:a16="http://schemas.microsoft.com/office/drawing/2014/main" id="{94E1FFBF-96FB-484D-BCD9-7D177C0AAB63}"/>
                </a:ext>
              </a:extLst>
            </p:cNvPr>
            <p:cNvPicPr>
              <a:picLocks noChangeAspect="1"/>
            </p:cNvPicPr>
            <p:nvPr/>
          </p:nvPicPr>
          <p:blipFill>
            <a:blip r:embed="rId9"/>
            <a:srcRect/>
            <a:stretch>
              <a:fillRect/>
            </a:stretch>
          </p:blipFill>
          <p:spPr>
            <a:xfrm>
              <a:off x="4751231" y="5747670"/>
              <a:ext cx="575521" cy="600597"/>
            </a:xfrm>
            <a:prstGeom prst="ellipse">
              <a:avLst/>
            </a:prstGeom>
            <a:solidFill>
              <a:schemeClr val="bg1"/>
            </a:solidFill>
            <a:ln w="28575">
              <a:solidFill>
                <a:srgbClr val="FFC000"/>
              </a:solidFill>
            </a:ln>
          </p:spPr>
        </p:pic>
        <p:pic>
          <p:nvPicPr>
            <p:cNvPr id="433" name="Picture Placeholder 2">
              <a:extLst>
                <a:ext uri="{FF2B5EF4-FFF2-40B4-BE49-F238E27FC236}">
                  <a16:creationId xmlns:a16="http://schemas.microsoft.com/office/drawing/2014/main" id="{084823E7-8433-46E0-8F4F-7C88560F3C16}"/>
                </a:ext>
              </a:extLst>
            </p:cNvPr>
            <p:cNvPicPr>
              <a:picLocks noChangeAspect="1"/>
            </p:cNvPicPr>
            <p:nvPr/>
          </p:nvPicPr>
          <p:blipFill>
            <a:blip r:embed="rId10"/>
            <a:srcRect/>
            <a:stretch>
              <a:fillRect/>
            </a:stretch>
          </p:blipFill>
          <p:spPr>
            <a:xfrm>
              <a:off x="5931670" y="2087899"/>
              <a:ext cx="583242" cy="567110"/>
            </a:xfrm>
            <a:prstGeom prst="ellipse">
              <a:avLst/>
            </a:prstGeom>
            <a:solidFill>
              <a:schemeClr val="bg1"/>
            </a:solidFill>
            <a:ln w="28575">
              <a:solidFill>
                <a:srgbClr val="FFC000"/>
              </a:solidFill>
            </a:ln>
          </p:spPr>
        </p:pic>
        <p:pic>
          <p:nvPicPr>
            <p:cNvPr id="434" name="Picture Placeholder 2">
              <a:extLst>
                <a:ext uri="{FF2B5EF4-FFF2-40B4-BE49-F238E27FC236}">
                  <a16:creationId xmlns:a16="http://schemas.microsoft.com/office/drawing/2014/main" id="{3C97164B-372C-4C7F-970D-99ABA68C749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913" b="913"/>
            <a:stretch/>
          </p:blipFill>
          <p:spPr>
            <a:xfrm>
              <a:off x="7714182" y="1837857"/>
              <a:ext cx="583242" cy="583619"/>
            </a:xfrm>
            <a:prstGeom prst="ellipse">
              <a:avLst/>
            </a:prstGeom>
            <a:solidFill>
              <a:schemeClr val="bg1"/>
            </a:solidFill>
            <a:ln w="28575">
              <a:solidFill>
                <a:srgbClr val="FFC000"/>
              </a:solidFill>
            </a:ln>
          </p:spPr>
        </p:pic>
        <p:pic>
          <p:nvPicPr>
            <p:cNvPr id="435" name="Picture Placeholder 2">
              <a:extLst>
                <a:ext uri="{FF2B5EF4-FFF2-40B4-BE49-F238E27FC236}">
                  <a16:creationId xmlns:a16="http://schemas.microsoft.com/office/drawing/2014/main" id="{A1A7FE09-C83E-40E5-8B28-1642CA42F3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591" t="-83" r="11894" b="32275"/>
            <a:stretch/>
          </p:blipFill>
          <p:spPr>
            <a:xfrm>
              <a:off x="2597824" y="4384676"/>
              <a:ext cx="574001" cy="482599"/>
            </a:xfrm>
            <a:prstGeom prst="ellipse">
              <a:avLst/>
            </a:prstGeom>
            <a:solidFill>
              <a:schemeClr val="bg1"/>
            </a:solidFill>
            <a:ln w="28575">
              <a:solidFill>
                <a:srgbClr val="FFC000"/>
              </a:solidFill>
            </a:ln>
          </p:spPr>
        </p:pic>
        <p:pic>
          <p:nvPicPr>
            <p:cNvPr id="436" name="Picture Placeholder 25">
              <a:extLst>
                <a:ext uri="{FF2B5EF4-FFF2-40B4-BE49-F238E27FC236}">
                  <a16:creationId xmlns:a16="http://schemas.microsoft.com/office/drawing/2014/main" id="{432C5526-C84A-4706-9D52-C41500EFA16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5781" b="4211"/>
            <a:stretch/>
          </p:blipFill>
          <p:spPr>
            <a:xfrm>
              <a:off x="4362918" y="1344195"/>
              <a:ext cx="583242" cy="525163"/>
            </a:xfrm>
            <a:prstGeom prst="ellipse">
              <a:avLst/>
            </a:prstGeom>
            <a:solidFill>
              <a:schemeClr val="bg1"/>
            </a:solidFill>
            <a:ln w="28575">
              <a:solidFill>
                <a:srgbClr val="FFC000"/>
              </a:solidFill>
            </a:ln>
          </p:spPr>
        </p:pic>
        <p:pic>
          <p:nvPicPr>
            <p:cNvPr id="437" name="Picture Placeholder 21">
              <a:extLst>
                <a:ext uri="{FF2B5EF4-FFF2-40B4-BE49-F238E27FC236}">
                  <a16:creationId xmlns:a16="http://schemas.microsoft.com/office/drawing/2014/main" id="{9BED387A-FCAF-4C84-A234-A0A38E6AA38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50" t="6756" r="1314" b="16335"/>
            <a:stretch/>
          </p:blipFill>
          <p:spPr>
            <a:xfrm>
              <a:off x="4568601" y="4117244"/>
              <a:ext cx="583242" cy="583619"/>
            </a:xfrm>
            <a:prstGeom prst="ellipse">
              <a:avLst/>
            </a:prstGeom>
            <a:solidFill>
              <a:schemeClr val="bg1"/>
            </a:solidFill>
            <a:ln w="28575">
              <a:solidFill>
                <a:srgbClr val="FFC000"/>
              </a:solidFill>
            </a:ln>
          </p:spPr>
        </p:pic>
        <p:pic>
          <p:nvPicPr>
            <p:cNvPr id="438" name="Google Shape;171;g1c316a4e516_0_673">
              <a:extLst>
                <a:ext uri="{FF2B5EF4-FFF2-40B4-BE49-F238E27FC236}">
                  <a16:creationId xmlns:a16="http://schemas.microsoft.com/office/drawing/2014/main" id="{474234B7-5AB7-4CED-A11D-2B41254D247F}"/>
                </a:ext>
              </a:extLst>
            </p:cNvPr>
            <p:cNvPicPr preferRelativeResize="0">
              <a:picLocks/>
            </p:cNvPicPr>
            <p:nvPr/>
          </p:nvPicPr>
          <p:blipFill rotWithShape="1">
            <a:blip r:embed="rId15">
              <a:alphaModFix/>
            </a:blip>
            <a:srcRect l="35376" t="6871" r="22540" b="22376"/>
            <a:stretch/>
          </p:blipFill>
          <p:spPr>
            <a:xfrm>
              <a:off x="4926330" y="2841369"/>
              <a:ext cx="583242" cy="583619"/>
            </a:xfrm>
            <a:prstGeom prst="ellipse">
              <a:avLst/>
            </a:prstGeom>
            <a:noFill/>
            <a:ln w="28575">
              <a:solidFill>
                <a:srgbClr val="FFC000"/>
              </a:solidFill>
            </a:ln>
          </p:spPr>
        </p:pic>
        <p:pic>
          <p:nvPicPr>
            <p:cNvPr id="439" name="Google Shape;173;g1c316a4e516_0_673">
              <a:extLst>
                <a:ext uri="{FF2B5EF4-FFF2-40B4-BE49-F238E27FC236}">
                  <a16:creationId xmlns:a16="http://schemas.microsoft.com/office/drawing/2014/main" id="{1ACA7FC6-7912-4F2F-9FDF-625FBDC81032}"/>
                </a:ext>
              </a:extLst>
            </p:cNvPr>
            <p:cNvPicPr preferRelativeResize="0"/>
            <p:nvPr/>
          </p:nvPicPr>
          <p:blipFill rotWithShape="1">
            <a:blip r:embed="rId16">
              <a:alphaModFix/>
            </a:blip>
            <a:srcRect l="66273" t="26087" r="7181" b="26719"/>
            <a:stretch/>
          </p:blipFill>
          <p:spPr>
            <a:xfrm>
              <a:off x="5914594" y="5534838"/>
              <a:ext cx="583242" cy="583619"/>
            </a:xfrm>
            <a:prstGeom prst="ellipse">
              <a:avLst/>
            </a:prstGeom>
            <a:noFill/>
            <a:ln w="28575">
              <a:solidFill>
                <a:srgbClr val="FFC000"/>
              </a:solidFill>
            </a:ln>
          </p:spPr>
        </p:pic>
        <p:pic>
          <p:nvPicPr>
            <p:cNvPr id="440" name="Picture Placeholder 28">
              <a:extLst>
                <a:ext uri="{FF2B5EF4-FFF2-40B4-BE49-F238E27FC236}">
                  <a16:creationId xmlns:a16="http://schemas.microsoft.com/office/drawing/2014/main" id="{EA1A32FD-9638-4449-B669-56D18FE2945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9868" b="39269"/>
            <a:stretch/>
          </p:blipFill>
          <p:spPr>
            <a:xfrm>
              <a:off x="6053236" y="4428320"/>
              <a:ext cx="583242" cy="583466"/>
            </a:xfrm>
            <a:custGeom>
              <a:avLst/>
              <a:gdLst>
                <a:gd name="connsiteX0" fmla="*/ 934175 w 1868350"/>
                <a:gd name="connsiteY0" fmla="*/ 0 h 1868348"/>
                <a:gd name="connsiteX1" fmla="*/ 1868350 w 1868350"/>
                <a:gd name="connsiteY1" fmla="*/ 934174 h 1868348"/>
                <a:gd name="connsiteX2" fmla="*/ 934175 w 1868350"/>
                <a:gd name="connsiteY2" fmla="*/ 1868348 h 1868348"/>
                <a:gd name="connsiteX3" fmla="*/ 0 w 1868350"/>
                <a:gd name="connsiteY3" fmla="*/ 934174 h 1868348"/>
                <a:gd name="connsiteX4" fmla="*/ 934175 w 1868350"/>
                <a:gd name="connsiteY4" fmla="*/ 0 h 186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350" h="1868348">
                  <a:moveTo>
                    <a:pt x="934175" y="0"/>
                  </a:moveTo>
                  <a:cubicBezTo>
                    <a:pt x="1450106" y="0"/>
                    <a:pt x="1868350" y="418244"/>
                    <a:pt x="1868350" y="934174"/>
                  </a:cubicBezTo>
                  <a:cubicBezTo>
                    <a:pt x="1868350" y="1450104"/>
                    <a:pt x="1450106" y="1868348"/>
                    <a:pt x="934175" y="1868348"/>
                  </a:cubicBezTo>
                  <a:cubicBezTo>
                    <a:pt x="418244" y="1868348"/>
                    <a:pt x="0" y="1450104"/>
                    <a:pt x="0" y="934174"/>
                  </a:cubicBezTo>
                  <a:cubicBezTo>
                    <a:pt x="0" y="418244"/>
                    <a:pt x="418244" y="0"/>
                    <a:pt x="934175" y="0"/>
                  </a:cubicBezTo>
                  <a:close/>
                </a:path>
              </a:pathLst>
            </a:custGeom>
            <a:solidFill>
              <a:schemeClr val="bg1"/>
            </a:solidFill>
            <a:ln w="28575">
              <a:solidFill>
                <a:srgbClr val="FFC000"/>
              </a:solidFill>
            </a:ln>
          </p:spPr>
        </p:pic>
        <p:pic>
          <p:nvPicPr>
            <p:cNvPr id="441" name="Picture Placeholder 26">
              <a:extLst>
                <a:ext uri="{FF2B5EF4-FFF2-40B4-BE49-F238E27FC236}">
                  <a16:creationId xmlns:a16="http://schemas.microsoft.com/office/drawing/2014/main" id="{80369628-A194-4B8D-A6E7-1950EE083874}"/>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97" t="8416" r="-397" b="24532"/>
            <a:stretch/>
          </p:blipFill>
          <p:spPr>
            <a:xfrm>
              <a:off x="891131" y="1534635"/>
              <a:ext cx="583242" cy="583466"/>
            </a:xfrm>
            <a:prstGeom prst="ellipse">
              <a:avLst/>
            </a:prstGeom>
            <a:solidFill>
              <a:schemeClr val="bg1"/>
            </a:solidFill>
            <a:ln w="28575">
              <a:solidFill>
                <a:srgbClr val="FFC000"/>
              </a:solidFill>
            </a:ln>
          </p:spPr>
        </p:pic>
        <p:pic>
          <p:nvPicPr>
            <p:cNvPr id="442" name="Picture Placeholder 26">
              <a:extLst>
                <a:ext uri="{FF2B5EF4-FFF2-40B4-BE49-F238E27FC236}">
                  <a16:creationId xmlns:a16="http://schemas.microsoft.com/office/drawing/2014/main" id="{307D8CB6-2AC0-41C7-A023-FA62FFA3EE3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994398" y="4409053"/>
              <a:ext cx="583242" cy="583466"/>
            </a:xfrm>
            <a:custGeom>
              <a:avLst/>
              <a:gdLst>
                <a:gd name="connsiteX0" fmla="*/ 934175 w 1868350"/>
                <a:gd name="connsiteY0" fmla="*/ 0 h 1868348"/>
                <a:gd name="connsiteX1" fmla="*/ 1868350 w 1868350"/>
                <a:gd name="connsiteY1" fmla="*/ 934174 h 1868348"/>
                <a:gd name="connsiteX2" fmla="*/ 934175 w 1868350"/>
                <a:gd name="connsiteY2" fmla="*/ 1868348 h 1868348"/>
                <a:gd name="connsiteX3" fmla="*/ 0 w 1868350"/>
                <a:gd name="connsiteY3" fmla="*/ 934174 h 1868348"/>
                <a:gd name="connsiteX4" fmla="*/ 934175 w 1868350"/>
                <a:gd name="connsiteY4" fmla="*/ 0 h 186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350" h="1868348">
                  <a:moveTo>
                    <a:pt x="934175" y="0"/>
                  </a:moveTo>
                  <a:cubicBezTo>
                    <a:pt x="1450106" y="0"/>
                    <a:pt x="1868350" y="418244"/>
                    <a:pt x="1868350" y="934174"/>
                  </a:cubicBezTo>
                  <a:cubicBezTo>
                    <a:pt x="1868350" y="1450104"/>
                    <a:pt x="1450106" y="1868348"/>
                    <a:pt x="934175" y="1868348"/>
                  </a:cubicBezTo>
                  <a:cubicBezTo>
                    <a:pt x="418244" y="1868348"/>
                    <a:pt x="0" y="1450104"/>
                    <a:pt x="0" y="934174"/>
                  </a:cubicBezTo>
                  <a:cubicBezTo>
                    <a:pt x="0" y="418244"/>
                    <a:pt x="418244" y="0"/>
                    <a:pt x="934175" y="0"/>
                  </a:cubicBezTo>
                  <a:close/>
                </a:path>
              </a:pathLst>
            </a:custGeom>
            <a:solidFill>
              <a:schemeClr val="bg1"/>
            </a:solidFill>
            <a:ln w="28575">
              <a:solidFill>
                <a:srgbClr val="FFC000"/>
              </a:solidFill>
            </a:ln>
          </p:spPr>
        </p:pic>
        <p:pic>
          <p:nvPicPr>
            <p:cNvPr id="443" name="Picture Placeholder 2">
              <a:extLst>
                <a:ext uri="{FF2B5EF4-FFF2-40B4-BE49-F238E27FC236}">
                  <a16:creationId xmlns:a16="http://schemas.microsoft.com/office/drawing/2014/main" id="{6993CCFB-F4F7-4A28-AAA6-89074D05E677}"/>
                </a:ext>
              </a:extLst>
            </p:cNvPr>
            <p:cNvPicPr>
              <a:picLocks noChangeAspect="1"/>
            </p:cNvPicPr>
            <p:nvPr/>
          </p:nvPicPr>
          <p:blipFill>
            <a:blip r:embed="rId20" cstate="print">
              <a:extLst>
                <a:ext uri="{28A0092B-C50C-407E-A947-70E740481C1C}">
                  <a14:useLocalDpi xmlns:a14="http://schemas.microsoft.com/office/drawing/2010/main" val="0"/>
                </a:ext>
              </a:extLst>
            </a:blip>
            <a:srcRect t="12500" b="12500"/>
            <a:stretch>
              <a:fillRect/>
            </a:stretch>
          </p:blipFill>
          <p:spPr>
            <a:xfrm>
              <a:off x="2402607" y="1927978"/>
              <a:ext cx="583242" cy="583466"/>
            </a:xfrm>
            <a:custGeom>
              <a:avLst/>
              <a:gdLst>
                <a:gd name="connsiteX0" fmla="*/ 934175 w 1868350"/>
                <a:gd name="connsiteY0" fmla="*/ 0 h 1868348"/>
                <a:gd name="connsiteX1" fmla="*/ 1868350 w 1868350"/>
                <a:gd name="connsiteY1" fmla="*/ 934174 h 1868348"/>
                <a:gd name="connsiteX2" fmla="*/ 934175 w 1868350"/>
                <a:gd name="connsiteY2" fmla="*/ 1868348 h 1868348"/>
                <a:gd name="connsiteX3" fmla="*/ 0 w 1868350"/>
                <a:gd name="connsiteY3" fmla="*/ 934174 h 1868348"/>
                <a:gd name="connsiteX4" fmla="*/ 934175 w 1868350"/>
                <a:gd name="connsiteY4" fmla="*/ 0 h 186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350" h="1868348">
                  <a:moveTo>
                    <a:pt x="934175" y="0"/>
                  </a:moveTo>
                  <a:cubicBezTo>
                    <a:pt x="1450106" y="0"/>
                    <a:pt x="1868350" y="418244"/>
                    <a:pt x="1868350" y="934174"/>
                  </a:cubicBezTo>
                  <a:cubicBezTo>
                    <a:pt x="1868350" y="1450104"/>
                    <a:pt x="1450106" y="1868348"/>
                    <a:pt x="934175" y="1868348"/>
                  </a:cubicBezTo>
                  <a:cubicBezTo>
                    <a:pt x="418244" y="1868348"/>
                    <a:pt x="0" y="1450104"/>
                    <a:pt x="0" y="934174"/>
                  </a:cubicBezTo>
                  <a:cubicBezTo>
                    <a:pt x="0" y="418244"/>
                    <a:pt x="418244" y="0"/>
                    <a:pt x="934175" y="0"/>
                  </a:cubicBezTo>
                  <a:close/>
                </a:path>
              </a:pathLst>
            </a:custGeom>
            <a:ln w="28575">
              <a:solidFill>
                <a:srgbClr val="FFC000"/>
              </a:solidFill>
            </a:ln>
          </p:spPr>
        </p:pic>
        <p:pic>
          <p:nvPicPr>
            <p:cNvPr id="444" name="Picture Placeholder 21" descr="A person smiling for the camera&#10;&#10;Description automatically generated with low confidence">
              <a:extLst>
                <a:ext uri="{FF2B5EF4-FFF2-40B4-BE49-F238E27FC236}">
                  <a16:creationId xmlns:a16="http://schemas.microsoft.com/office/drawing/2014/main" id="{28C5A1C8-0D68-48BC-80DA-1C8604B9B02F}"/>
                </a:ext>
              </a:extLst>
            </p:cNvPr>
            <p:cNvPicPr>
              <a:picLocks noChangeAspect="1"/>
            </p:cNvPicPr>
            <p:nvPr/>
          </p:nvPicPr>
          <p:blipFill>
            <a:blip r:embed="rId21" cstate="print">
              <a:extLst>
                <a:ext uri="{28A0092B-C50C-407E-A947-70E740481C1C}">
                  <a14:useLocalDpi xmlns:a14="http://schemas.microsoft.com/office/drawing/2010/main" val="0"/>
                </a:ext>
              </a:extLst>
            </a:blip>
            <a:srcRect l="975" r="975"/>
            <a:stretch>
              <a:fillRect/>
            </a:stretch>
          </p:blipFill>
          <p:spPr>
            <a:xfrm>
              <a:off x="3812247" y="2118102"/>
              <a:ext cx="583242" cy="583466"/>
            </a:xfrm>
            <a:custGeom>
              <a:avLst/>
              <a:gdLst>
                <a:gd name="connsiteX0" fmla="*/ 934175 w 1868350"/>
                <a:gd name="connsiteY0" fmla="*/ 0 h 1868348"/>
                <a:gd name="connsiteX1" fmla="*/ 1868350 w 1868350"/>
                <a:gd name="connsiteY1" fmla="*/ 934174 h 1868348"/>
                <a:gd name="connsiteX2" fmla="*/ 934175 w 1868350"/>
                <a:gd name="connsiteY2" fmla="*/ 1868348 h 1868348"/>
                <a:gd name="connsiteX3" fmla="*/ 0 w 1868350"/>
                <a:gd name="connsiteY3" fmla="*/ 934174 h 1868348"/>
                <a:gd name="connsiteX4" fmla="*/ 934175 w 1868350"/>
                <a:gd name="connsiteY4" fmla="*/ 0 h 186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350" h="1868348">
                  <a:moveTo>
                    <a:pt x="934175" y="0"/>
                  </a:moveTo>
                  <a:cubicBezTo>
                    <a:pt x="1450106" y="0"/>
                    <a:pt x="1868350" y="418244"/>
                    <a:pt x="1868350" y="934174"/>
                  </a:cubicBezTo>
                  <a:cubicBezTo>
                    <a:pt x="1868350" y="1450104"/>
                    <a:pt x="1450106" y="1868348"/>
                    <a:pt x="934175" y="1868348"/>
                  </a:cubicBezTo>
                  <a:cubicBezTo>
                    <a:pt x="418244" y="1868348"/>
                    <a:pt x="0" y="1450104"/>
                    <a:pt x="0" y="934174"/>
                  </a:cubicBezTo>
                  <a:cubicBezTo>
                    <a:pt x="0" y="418244"/>
                    <a:pt x="418244" y="0"/>
                    <a:pt x="934175" y="0"/>
                  </a:cubicBezTo>
                  <a:close/>
                </a:path>
              </a:pathLst>
            </a:custGeom>
            <a:ln w="28575">
              <a:solidFill>
                <a:srgbClr val="FFC000"/>
              </a:solidFill>
            </a:ln>
          </p:spPr>
        </p:pic>
        <p:pic>
          <p:nvPicPr>
            <p:cNvPr id="445" name="Picture 444">
              <a:extLst>
                <a:ext uri="{FF2B5EF4-FFF2-40B4-BE49-F238E27FC236}">
                  <a16:creationId xmlns:a16="http://schemas.microsoft.com/office/drawing/2014/main" id="{A1E89DE6-BCBB-47ED-9872-4C59CA5C1D5E}"/>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a:stretch/>
          </p:blipFill>
          <p:spPr>
            <a:xfrm>
              <a:off x="2130765" y="3394566"/>
              <a:ext cx="583242" cy="583619"/>
            </a:xfrm>
            <a:prstGeom prst="ellipse">
              <a:avLst/>
            </a:prstGeom>
            <a:ln w="28575">
              <a:solidFill>
                <a:srgbClr val="FFC000"/>
              </a:solidFill>
            </a:ln>
          </p:spPr>
        </p:pic>
        <p:cxnSp>
          <p:nvCxnSpPr>
            <p:cNvPr id="446" name="Straight Connector 445">
              <a:extLst>
                <a:ext uri="{FF2B5EF4-FFF2-40B4-BE49-F238E27FC236}">
                  <a16:creationId xmlns:a16="http://schemas.microsoft.com/office/drawing/2014/main" id="{4029C897-C77B-4F8A-9A6E-53026FA7226E}"/>
                </a:ext>
              </a:extLst>
            </p:cNvPr>
            <p:cNvCxnSpPr>
              <a:stCxn id="441" idx="6"/>
              <a:endCxn id="443" idx="3"/>
            </p:cNvCxnSpPr>
            <p:nvPr/>
          </p:nvCxnSpPr>
          <p:spPr>
            <a:xfrm>
              <a:off x="1474373" y="1826369"/>
              <a:ext cx="928234" cy="393343"/>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B1DFC2C1-B246-466B-831C-DBDF2A18146C}"/>
                </a:ext>
              </a:extLst>
            </p:cNvPr>
            <p:cNvCxnSpPr>
              <a:cxnSpLocks/>
              <a:stCxn id="441" idx="4"/>
              <a:endCxn id="445" idx="0"/>
            </p:cNvCxnSpPr>
            <p:nvPr/>
          </p:nvCxnSpPr>
          <p:spPr>
            <a:xfrm>
              <a:off x="1182752" y="2118101"/>
              <a:ext cx="1239634" cy="1276465"/>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2C150C10-D2B1-47BF-8988-DCB2531B558F}"/>
                </a:ext>
              </a:extLst>
            </p:cNvPr>
            <p:cNvCxnSpPr>
              <a:cxnSpLocks/>
              <a:stCxn id="436" idx="5"/>
              <a:endCxn id="438" idx="0"/>
            </p:cNvCxnSpPr>
            <p:nvPr/>
          </p:nvCxnSpPr>
          <p:spPr>
            <a:xfrm>
              <a:off x="4860746" y="1792450"/>
              <a:ext cx="357205" cy="1048919"/>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108963AC-FBD0-4151-8D74-8CDF45CD71D4}"/>
                </a:ext>
              </a:extLst>
            </p:cNvPr>
            <p:cNvCxnSpPr>
              <a:stCxn id="436" idx="4"/>
              <a:endCxn id="444" idx="0"/>
            </p:cNvCxnSpPr>
            <p:nvPr/>
          </p:nvCxnSpPr>
          <p:spPr>
            <a:xfrm flipH="1">
              <a:off x="4103868" y="1869358"/>
              <a:ext cx="550671" cy="248743"/>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DD6046A4-D13E-48A9-A96F-F74C2355471F}"/>
                </a:ext>
              </a:extLst>
            </p:cNvPr>
            <p:cNvCxnSpPr>
              <a:stCxn id="444" idx="2"/>
              <a:endCxn id="366" idx="0"/>
            </p:cNvCxnSpPr>
            <p:nvPr/>
          </p:nvCxnSpPr>
          <p:spPr>
            <a:xfrm flipH="1">
              <a:off x="3372425" y="2701568"/>
              <a:ext cx="731443" cy="618188"/>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409EF045-CEAD-4ADC-8CF8-33DCBCBFDE50}"/>
                </a:ext>
              </a:extLst>
            </p:cNvPr>
            <p:cNvCxnSpPr>
              <a:stCxn id="366" idx="5"/>
              <a:endCxn id="437" idx="1"/>
            </p:cNvCxnSpPr>
            <p:nvPr/>
          </p:nvCxnSpPr>
          <p:spPr>
            <a:xfrm>
              <a:off x="3578632" y="3819112"/>
              <a:ext cx="1075383" cy="383601"/>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48FA0B2-60DD-4444-BB6F-2390996BD00B}"/>
                </a:ext>
              </a:extLst>
            </p:cNvPr>
            <p:cNvCxnSpPr>
              <a:stCxn id="433" idx="5"/>
              <a:endCxn id="364" idx="0"/>
            </p:cNvCxnSpPr>
            <p:nvPr/>
          </p:nvCxnSpPr>
          <p:spPr>
            <a:xfrm>
              <a:off x="6429498" y="2571958"/>
              <a:ext cx="498601" cy="938534"/>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F24AF1A6-BD9D-48C8-BA7F-82E30DFD7E7A}"/>
                </a:ext>
              </a:extLst>
            </p:cNvPr>
            <p:cNvCxnSpPr>
              <a:stCxn id="364" idx="4"/>
              <a:endCxn id="440" idx="0"/>
            </p:cNvCxnSpPr>
            <p:nvPr/>
          </p:nvCxnSpPr>
          <p:spPr>
            <a:xfrm flipH="1">
              <a:off x="6344857" y="4094111"/>
              <a:ext cx="583242" cy="334209"/>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55275896-78D5-4526-9772-9FF36090CCD2}"/>
                </a:ext>
              </a:extLst>
            </p:cNvPr>
            <p:cNvCxnSpPr>
              <a:stCxn id="440" idx="3"/>
              <a:endCxn id="437" idx="5"/>
            </p:cNvCxnSpPr>
            <p:nvPr/>
          </p:nvCxnSpPr>
          <p:spPr>
            <a:xfrm flipH="1" flipV="1">
              <a:off x="5066430" y="4615394"/>
              <a:ext cx="986807" cy="10465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0C5F0CB1-59DA-4B00-A7D8-72BC18F5AFFE}"/>
                </a:ext>
              </a:extLst>
            </p:cNvPr>
            <p:cNvCxnSpPr>
              <a:stCxn id="437" idx="0"/>
              <a:endCxn id="438" idx="4"/>
            </p:cNvCxnSpPr>
            <p:nvPr/>
          </p:nvCxnSpPr>
          <p:spPr>
            <a:xfrm flipV="1">
              <a:off x="4860222" y="3424988"/>
              <a:ext cx="357729" cy="69225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EECD8666-1CE8-41F8-ACB7-B4424A9735E8}"/>
                </a:ext>
              </a:extLst>
            </p:cNvPr>
            <p:cNvCxnSpPr>
              <a:stCxn id="364" idx="2"/>
              <a:endCxn id="438" idx="5"/>
            </p:cNvCxnSpPr>
            <p:nvPr/>
          </p:nvCxnSpPr>
          <p:spPr>
            <a:xfrm flipH="1" flipV="1">
              <a:off x="5424158" y="3339519"/>
              <a:ext cx="1212320" cy="462783"/>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9A52F2BA-9F32-400F-B18D-E43D5516517A}"/>
                </a:ext>
              </a:extLst>
            </p:cNvPr>
            <p:cNvCxnSpPr>
              <a:cxnSpLocks/>
              <a:stCxn id="364" idx="2"/>
              <a:endCxn id="436" idx="6"/>
            </p:cNvCxnSpPr>
            <p:nvPr/>
          </p:nvCxnSpPr>
          <p:spPr>
            <a:xfrm flipH="1" flipV="1">
              <a:off x="4946160" y="1606777"/>
              <a:ext cx="1690318" cy="219552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75460DB8-7DC3-4BF4-AF94-3A4FFA5F9552}"/>
                </a:ext>
              </a:extLst>
            </p:cNvPr>
            <p:cNvCxnSpPr>
              <a:stCxn id="364" idx="5"/>
              <a:endCxn id="431" idx="0"/>
            </p:cNvCxnSpPr>
            <p:nvPr/>
          </p:nvCxnSpPr>
          <p:spPr>
            <a:xfrm>
              <a:off x="7134306" y="4008642"/>
              <a:ext cx="414283" cy="87042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0126891F-69C8-476F-889E-893C34D23805}"/>
                </a:ext>
              </a:extLst>
            </p:cNvPr>
            <p:cNvCxnSpPr>
              <a:stCxn id="364" idx="6"/>
              <a:endCxn id="363" idx="3"/>
            </p:cNvCxnSpPr>
            <p:nvPr/>
          </p:nvCxnSpPr>
          <p:spPr>
            <a:xfrm flipV="1">
              <a:off x="7219720" y="3409364"/>
              <a:ext cx="570132" cy="392938"/>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0A33C47D-D981-429D-9146-7EBD68B8BD7C}"/>
                </a:ext>
              </a:extLst>
            </p:cNvPr>
            <p:cNvCxnSpPr>
              <a:stCxn id="364" idx="0"/>
              <a:endCxn id="434" idx="3"/>
            </p:cNvCxnSpPr>
            <p:nvPr/>
          </p:nvCxnSpPr>
          <p:spPr>
            <a:xfrm flipV="1">
              <a:off x="6928099" y="2336007"/>
              <a:ext cx="871497" cy="1174485"/>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167873FE-0B08-45D3-8692-C6DEBD5A3873}"/>
                </a:ext>
              </a:extLst>
            </p:cNvPr>
            <p:cNvCxnSpPr>
              <a:stCxn id="440" idx="2"/>
              <a:endCxn id="439" idx="0"/>
            </p:cNvCxnSpPr>
            <p:nvPr/>
          </p:nvCxnSpPr>
          <p:spPr>
            <a:xfrm flipH="1">
              <a:off x="6206214" y="5011786"/>
              <a:ext cx="138643" cy="523051"/>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BEC1900D-3858-4381-9D1C-CA0EF4C296A8}"/>
                </a:ext>
              </a:extLst>
            </p:cNvPr>
            <p:cNvCxnSpPr>
              <a:stCxn id="440" idx="3"/>
              <a:endCxn id="432" idx="0"/>
            </p:cNvCxnSpPr>
            <p:nvPr/>
          </p:nvCxnSpPr>
          <p:spPr>
            <a:xfrm flipH="1">
              <a:off x="5038991" y="4720053"/>
              <a:ext cx="1014245" cy="1027617"/>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22D205C6-B151-4136-B33D-E11F90E64871}"/>
                </a:ext>
              </a:extLst>
            </p:cNvPr>
            <p:cNvCxnSpPr>
              <a:stCxn id="437" idx="3"/>
              <a:endCxn id="362" idx="0"/>
            </p:cNvCxnSpPr>
            <p:nvPr/>
          </p:nvCxnSpPr>
          <p:spPr>
            <a:xfrm flipH="1">
              <a:off x="3865919" y="4615394"/>
              <a:ext cx="788096" cy="611553"/>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0DC7EEC8-2EBB-42C9-907F-ECF381D63FC1}"/>
                </a:ext>
              </a:extLst>
            </p:cNvPr>
            <p:cNvCxnSpPr>
              <a:stCxn id="445" idx="5"/>
              <a:endCxn id="435" idx="0"/>
            </p:cNvCxnSpPr>
            <p:nvPr/>
          </p:nvCxnSpPr>
          <p:spPr>
            <a:xfrm>
              <a:off x="2628593" y="3892716"/>
              <a:ext cx="256232" cy="49196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F409D740-CAA0-4210-9275-4DD1AA706C01}"/>
                </a:ext>
              </a:extLst>
            </p:cNvPr>
            <p:cNvCxnSpPr>
              <a:stCxn id="442" idx="0"/>
              <a:endCxn id="445" idx="5"/>
            </p:cNvCxnSpPr>
            <p:nvPr/>
          </p:nvCxnSpPr>
          <p:spPr>
            <a:xfrm flipV="1">
              <a:off x="1286019" y="3892716"/>
              <a:ext cx="1342574" cy="516337"/>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D1DA68EA-093C-49D3-876A-BEC2D02BE1AB}"/>
                </a:ext>
              </a:extLst>
            </p:cNvPr>
            <p:cNvCxnSpPr>
              <a:stCxn id="442" idx="1"/>
              <a:endCxn id="435" idx="2"/>
            </p:cNvCxnSpPr>
            <p:nvPr/>
          </p:nvCxnSpPr>
          <p:spPr>
            <a:xfrm flipV="1">
              <a:off x="1577640" y="4625976"/>
              <a:ext cx="1020184" cy="7481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F2895497-5165-4D9C-9E6C-B702EEB3CCF3}"/>
                </a:ext>
              </a:extLst>
            </p:cNvPr>
            <p:cNvCxnSpPr>
              <a:stCxn id="435" idx="0"/>
              <a:endCxn id="366" idx="4"/>
            </p:cNvCxnSpPr>
            <p:nvPr/>
          </p:nvCxnSpPr>
          <p:spPr>
            <a:xfrm flipV="1">
              <a:off x="2884825" y="3904787"/>
              <a:ext cx="487600" cy="479889"/>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6688BFF7-BAB6-450C-A7BE-AEE9ECC47AAB}"/>
                </a:ext>
              </a:extLst>
            </p:cNvPr>
            <p:cNvCxnSpPr>
              <a:stCxn id="443" idx="2"/>
              <a:endCxn id="366" idx="1"/>
            </p:cNvCxnSpPr>
            <p:nvPr/>
          </p:nvCxnSpPr>
          <p:spPr>
            <a:xfrm>
              <a:off x="2694228" y="2511445"/>
              <a:ext cx="471990" cy="893987"/>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D80F9324-E05D-4E31-8872-2E98B79FCC49}"/>
                </a:ext>
              </a:extLst>
            </p:cNvPr>
            <p:cNvCxnSpPr>
              <a:stCxn id="365" idx="0"/>
              <a:endCxn id="435" idx="4"/>
            </p:cNvCxnSpPr>
            <p:nvPr/>
          </p:nvCxnSpPr>
          <p:spPr>
            <a:xfrm flipV="1">
              <a:off x="2199576" y="4867275"/>
              <a:ext cx="685249" cy="892648"/>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60A6C21B-7522-4A8B-BC6A-F682B7067044}"/>
                </a:ext>
              </a:extLst>
            </p:cNvPr>
            <p:cNvCxnSpPr>
              <a:stCxn id="435" idx="5"/>
              <a:endCxn id="362" idx="1"/>
            </p:cNvCxnSpPr>
            <p:nvPr/>
          </p:nvCxnSpPr>
          <p:spPr>
            <a:xfrm>
              <a:off x="3087764" y="4796600"/>
              <a:ext cx="571948" cy="518171"/>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8DB01F0D-F4B6-4C93-88F0-7C25FCCE987D}"/>
                </a:ext>
              </a:extLst>
            </p:cNvPr>
            <p:cNvCxnSpPr>
              <a:stCxn id="437" idx="6"/>
              <a:endCxn id="364" idx="3"/>
            </p:cNvCxnSpPr>
            <p:nvPr/>
          </p:nvCxnSpPr>
          <p:spPr>
            <a:xfrm flipV="1">
              <a:off x="5151843" y="4008642"/>
              <a:ext cx="1570049" cy="400412"/>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DBAC2098-490A-44FC-B747-739A813F4BE0}"/>
                </a:ext>
              </a:extLst>
            </p:cNvPr>
            <p:cNvCxnSpPr>
              <a:cxnSpLocks/>
              <a:stCxn id="431" idx="0"/>
              <a:endCxn id="363" idx="2"/>
            </p:cNvCxnSpPr>
            <p:nvPr/>
          </p:nvCxnSpPr>
          <p:spPr>
            <a:xfrm flipV="1">
              <a:off x="7548589" y="3699681"/>
              <a:ext cx="532999" cy="1179387"/>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F03ABC93-3D1D-4194-A289-0DFEA0D43AF8}"/>
                </a:ext>
              </a:extLst>
            </p:cNvPr>
            <p:cNvCxnSpPr>
              <a:stCxn id="434" idx="4"/>
              <a:endCxn id="363" idx="0"/>
            </p:cNvCxnSpPr>
            <p:nvPr/>
          </p:nvCxnSpPr>
          <p:spPr>
            <a:xfrm>
              <a:off x="8005803" y="2421476"/>
              <a:ext cx="75785" cy="697571"/>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DEB4D908-6BAE-4261-B2A9-A2E5751E1E6D}"/>
                </a:ext>
              </a:extLst>
            </p:cNvPr>
            <p:cNvCxnSpPr>
              <a:stCxn id="434" idx="2"/>
              <a:endCxn id="436" idx="6"/>
            </p:cNvCxnSpPr>
            <p:nvPr/>
          </p:nvCxnSpPr>
          <p:spPr>
            <a:xfrm flipH="1" flipV="1">
              <a:off x="4946160" y="1606777"/>
              <a:ext cx="2768022" cy="522889"/>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pic>
          <p:nvPicPr>
            <p:cNvPr id="475" name="Picture 2" descr="https://www.tcf.org.pk/wp-content/uploads/2022/06/Thussain-copy.jpg">
              <a:extLst>
                <a:ext uri="{FF2B5EF4-FFF2-40B4-BE49-F238E27FC236}">
                  <a16:creationId xmlns:a16="http://schemas.microsoft.com/office/drawing/2014/main" id="{2AD8F0CB-1190-43CC-8365-30F28864866D}"/>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3098" t="8607" r="3711" b="34587"/>
            <a:stretch/>
          </p:blipFill>
          <p:spPr bwMode="auto">
            <a:xfrm>
              <a:off x="225087" y="3186245"/>
              <a:ext cx="583242" cy="533649"/>
            </a:xfrm>
            <a:prstGeom prst="ellipse">
              <a:avLst/>
            </a:prstGeom>
            <a:solidFill>
              <a:schemeClr val="bg1"/>
            </a:solidFill>
            <a:ln w="28575">
              <a:solidFill>
                <a:srgbClr val="FFC000"/>
              </a:solidFill>
            </a:ln>
          </p:spPr>
        </p:pic>
        <p:pic>
          <p:nvPicPr>
            <p:cNvPr id="476" name="Picture 4" descr="https://www.tcf.org.pk/wp-content/uploads/2022/06/rizwan-diwan-image.jpg">
              <a:extLst>
                <a:ext uri="{FF2B5EF4-FFF2-40B4-BE49-F238E27FC236}">
                  <a16:creationId xmlns:a16="http://schemas.microsoft.com/office/drawing/2014/main" id="{D0AB0B8A-6D56-411C-AF5B-315978C564AE}"/>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t="10254" r="321"/>
            <a:stretch/>
          </p:blipFill>
          <p:spPr bwMode="auto">
            <a:xfrm>
              <a:off x="6931307" y="5826647"/>
              <a:ext cx="583242" cy="567608"/>
            </a:xfrm>
            <a:prstGeom prst="ellipse">
              <a:avLst/>
            </a:prstGeom>
            <a:solidFill>
              <a:schemeClr val="bg1"/>
            </a:solidFill>
            <a:ln w="28575">
              <a:solidFill>
                <a:srgbClr val="FFC000"/>
              </a:solidFill>
            </a:ln>
          </p:spPr>
        </p:pic>
        <p:pic>
          <p:nvPicPr>
            <p:cNvPr id="477" name="Picture 2" descr="6 Successful Pakistani Women Who Will Give You Leadership Goals! -  Brandsynario">
              <a:extLst>
                <a:ext uri="{FF2B5EF4-FFF2-40B4-BE49-F238E27FC236}">
                  <a16:creationId xmlns:a16="http://schemas.microsoft.com/office/drawing/2014/main" id="{0C1BBC7B-1EB1-4210-9557-E867DF079FC1}"/>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17632" t="2135" r="15842" b="60860"/>
            <a:stretch/>
          </p:blipFill>
          <p:spPr bwMode="auto">
            <a:xfrm>
              <a:off x="542245" y="5680213"/>
              <a:ext cx="583242" cy="536580"/>
            </a:xfrm>
            <a:prstGeom prst="ellipse">
              <a:avLst/>
            </a:prstGeom>
            <a:solidFill>
              <a:schemeClr val="bg1"/>
            </a:solidFill>
            <a:ln w="28575">
              <a:solidFill>
                <a:srgbClr val="FFC000"/>
              </a:solidFill>
            </a:ln>
          </p:spPr>
        </p:pic>
        <p:cxnSp>
          <p:nvCxnSpPr>
            <p:cNvPr id="478" name="Straight Connector 477">
              <a:extLst>
                <a:ext uri="{FF2B5EF4-FFF2-40B4-BE49-F238E27FC236}">
                  <a16:creationId xmlns:a16="http://schemas.microsoft.com/office/drawing/2014/main" id="{C57D282D-40C6-428B-9B3D-9971569F97EA}"/>
                </a:ext>
              </a:extLst>
            </p:cNvPr>
            <p:cNvCxnSpPr>
              <a:stCxn id="441" idx="4"/>
              <a:endCxn id="475" idx="0"/>
            </p:cNvCxnSpPr>
            <p:nvPr/>
          </p:nvCxnSpPr>
          <p:spPr>
            <a:xfrm flipH="1">
              <a:off x="516708" y="2118102"/>
              <a:ext cx="666044" cy="106814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A2324D5D-59C6-4C77-8F6B-5A0DB4CF6F6F}"/>
                </a:ext>
              </a:extLst>
            </p:cNvPr>
            <p:cNvCxnSpPr>
              <a:stCxn id="475" idx="5"/>
              <a:endCxn id="442" idx="0"/>
            </p:cNvCxnSpPr>
            <p:nvPr/>
          </p:nvCxnSpPr>
          <p:spPr>
            <a:xfrm>
              <a:off x="722915" y="3641743"/>
              <a:ext cx="563104" cy="76731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3C99EE9E-3540-4ACA-AAA7-5554581A5725}"/>
                </a:ext>
              </a:extLst>
            </p:cNvPr>
            <p:cNvCxnSpPr>
              <a:stCxn id="475" idx="4"/>
              <a:endCxn id="477" idx="0"/>
            </p:cNvCxnSpPr>
            <p:nvPr/>
          </p:nvCxnSpPr>
          <p:spPr>
            <a:xfrm>
              <a:off x="516708" y="3719894"/>
              <a:ext cx="317158" cy="196031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501E71F7-D6D4-4DE9-9D06-B06A589D416F}"/>
                </a:ext>
              </a:extLst>
            </p:cNvPr>
            <p:cNvCxnSpPr>
              <a:endCxn id="365" idx="2"/>
            </p:cNvCxnSpPr>
            <p:nvPr/>
          </p:nvCxnSpPr>
          <p:spPr>
            <a:xfrm>
              <a:off x="954395" y="5680213"/>
              <a:ext cx="953560" cy="37388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01FD37D3-910C-4653-9637-AD90ABAEF191}"/>
                </a:ext>
              </a:extLst>
            </p:cNvPr>
            <p:cNvCxnSpPr>
              <a:stCxn id="441" idx="7"/>
              <a:endCxn id="436" idx="2"/>
            </p:cNvCxnSpPr>
            <p:nvPr/>
          </p:nvCxnSpPr>
          <p:spPr>
            <a:xfrm flipV="1">
              <a:off x="1388959" y="1606777"/>
              <a:ext cx="2973958" cy="1330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8570B173-31E3-481C-87B3-E33756BF500F}"/>
                </a:ext>
              </a:extLst>
            </p:cNvPr>
            <p:cNvCxnSpPr>
              <a:stCxn id="365" idx="6"/>
              <a:endCxn id="362" idx="3"/>
            </p:cNvCxnSpPr>
            <p:nvPr/>
          </p:nvCxnSpPr>
          <p:spPr>
            <a:xfrm flipV="1">
              <a:off x="2491197" y="5738823"/>
              <a:ext cx="1168514" cy="31527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484" name="Picture 483">
              <a:extLst>
                <a:ext uri="{FF2B5EF4-FFF2-40B4-BE49-F238E27FC236}">
                  <a16:creationId xmlns:a16="http://schemas.microsoft.com/office/drawing/2014/main" id="{71F0DB2A-210A-44F4-A851-B2F55B24B531}"/>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50865" t="27345" r="35377" b="52018"/>
            <a:stretch/>
          </p:blipFill>
          <p:spPr>
            <a:xfrm>
              <a:off x="1099949" y="2775774"/>
              <a:ext cx="585216" cy="585216"/>
            </a:xfrm>
            <a:prstGeom prst="ellipse">
              <a:avLst/>
            </a:prstGeom>
            <a:solidFill>
              <a:schemeClr val="bg1"/>
            </a:solidFill>
            <a:ln w="28575">
              <a:solidFill>
                <a:srgbClr val="FFC000"/>
              </a:solidFill>
            </a:ln>
          </p:spPr>
        </p:pic>
        <p:cxnSp>
          <p:nvCxnSpPr>
            <p:cNvPr id="485" name="Straight Connector 484">
              <a:extLst>
                <a:ext uri="{FF2B5EF4-FFF2-40B4-BE49-F238E27FC236}">
                  <a16:creationId xmlns:a16="http://schemas.microsoft.com/office/drawing/2014/main" id="{A612FB1A-6927-4804-A11E-236B83B1A9DE}"/>
                </a:ext>
              </a:extLst>
            </p:cNvPr>
            <p:cNvCxnSpPr>
              <a:stCxn id="441" idx="4"/>
              <a:endCxn id="484" idx="0"/>
            </p:cNvCxnSpPr>
            <p:nvPr/>
          </p:nvCxnSpPr>
          <p:spPr>
            <a:xfrm>
              <a:off x="1182752" y="2118101"/>
              <a:ext cx="209805" cy="65767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CE8B5A19-9623-412E-B100-B561693521B2}"/>
                </a:ext>
              </a:extLst>
            </p:cNvPr>
            <p:cNvCxnSpPr>
              <a:stCxn id="484" idx="6"/>
              <a:endCxn id="444" idx="3"/>
            </p:cNvCxnSpPr>
            <p:nvPr/>
          </p:nvCxnSpPr>
          <p:spPr>
            <a:xfrm flipV="1">
              <a:off x="1685165" y="2409835"/>
              <a:ext cx="2127082" cy="65854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9AF63C19-22F9-4F62-BE36-2CE61228B341}"/>
                </a:ext>
              </a:extLst>
            </p:cNvPr>
            <p:cNvCxnSpPr>
              <a:stCxn id="484" idx="4"/>
              <a:endCxn id="365" idx="0"/>
            </p:cNvCxnSpPr>
            <p:nvPr/>
          </p:nvCxnSpPr>
          <p:spPr>
            <a:xfrm>
              <a:off x="1392557" y="3360990"/>
              <a:ext cx="807019" cy="239893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89727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9" presetClass="emph" presetSubtype="0" fill="hold" grpId="0" nodeType="withEffect">
                                  <p:stCondLst>
                                    <p:cond delay="0"/>
                                  </p:stCondLst>
                                  <p:childTnLst>
                                    <p:animClr clrSpc="rgb" dir="cw">
                                      <p:cBhvr override="childStyle">
                                        <p:cTn id="18" dur="500" fill="hold"/>
                                        <p:tgtEl>
                                          <p:spTgt spid="175"/>
                                        </p:tgtEl>
                                        <p:attrNameLst>
                                          <p:attrName>style.color</p:attrName>
                                        </p:attrNameLst>
                                      </p:cBhvr>
                                      <p:to>
                                        <a:srgbClr val="FFC000"/>
                                      </p:to>
                                    </p:animClr>
                                    <p:animClr clrSpc="rgb" dir="cw">
                                      <p:cBhvr>
                                        <p:cTn id="19" dur="500" fill="hold"/>
                                        <p:tgtEl>
                                          <p:spTgt spid="175"/>
                                        </p:tgtEl>
                                        <p:attrNameLst>
                                          <p:attrName>fillcolor</p:attrName>
                                        </p:attrNameLst>
                                      </p:cBhvr>
                                      <p:to>
                                        <a:srgbClr val="FFC000"/>
                                      </p:to>
                                    </p:animClr>
                                    <p:set>
                                      <p:cBhvr>
                                        <p:cTn id="20" dur="500" fill="hold"/>
                                        <p:tgtEl>
                                          <p:spTgt spid="175"/>
                                        </p:tgtEl>
                                        <p:attrNameLst>
                                          <p:attrName>fill.type</p:attrName>
                                        </p:attrNameLst>
                                      </p:cBhvr>
                                      <p:to>
                                        <p:strVal val="solid"/>
                                      </p:to>
                                    </p:set>
                                    <p:set>
                                      <p:cBhvr>
                                        <p:cTn id="21" dur="500" fill="hold"/>
                                        <p:tgtEl>
                                          <p:spTgt spid="175"/>
                                        </p:tgtEl>
                                        <p:attrNameLst>
                                          <p:attrName>fill.on</p:attrName>
                                        </p:attrNameLst>
                                      </p:cBhvr>
                                      <p:to>
                                        <p:strVal val="true"/>
                                      </p:to>
                                    </p:set>
                                  </p:childTnLst>
                                </p:cTn>
                              </p:par>
                              <p:par>
                                <p:cTn id="22" presetID="19" presetClass="emph" presetSubtype="0" fill="hold" grpId="0" nodeType="withEffect">
                                  <p:stCondLst>
                                    <p:cond delay="0"/>
                                  </p:stCondLst>
                                  <p:childTnLst>
                                    <p:animClr clrSpc="rgb" dir="cw">
                                      <p:cBhvr override="childStyle">
                                        <p:cTn id="23" dur="500" fill="hold"/>
                                        <p:tgtEl>
                                          <p:spTgt spid="174"/>
                                        </p:tgtEl>
                                        <p:attrNameLst>
                                          <p:attrName>style.color</p:attrName>
                                        </p:attrNameLst>
                                      </p:cBhvr>
                                      <p:to>
                                        <a:srgbClr val="FFC000"/>
                                      </p:to>
                                    </p:animClr>
                                    <p:animClr clrSpc="rgb" dir="cw">
                                      <p:cBhvr>
                                        <p:cTn id="24" dur="500" fill="hold"/>
                                        <p:tgtEl>
                                          <p:spTgt spid="174"/>
                                        </p:tgtEl>
                                        <p:attrNameLst>
                                          <p:attrName>fillcolor</p:attrName>
                                        </p:attrNameLst>
                                      </p:cBhvr>
                                      <p:to>
                                        <a:srgbClr val="FFC000"/>
                                      </p:to>
                                    </p:animClr>
                                    <p:set>
                                      <p:cBhvr>
                                        <p:cTn id="25" dur="500" fill="hold"/>
                                        <p:tgtEl>
                                          <p:spTgt spid="174"/>
                                        </p:tgtEl>
                                        <p:attrNameLst>
                                          <p:attrName>fill.type</p:attrName>
                                        </p:attrNameLst>
                                      </p:cBhvr>
                                      <p:to>
                                        <p:strVal val="solid"/>
                                      </p:to>
                                    </p:set>
                                    <p:set>
                                      <p:cBhvr>
                                        <p:cTn id="26" dur="500" fill="hold"/>
                                        <p:tgtEl>
                                          <p:spTgt spid="174"/>
                                        </p:tgtEl>
                                        <p:attrNameLst>
                                          <p:attrName>fill.on</p:attrName>
                                        </p:attrNameLst>
                                      </p:cBhvr>
                                      <p:to>
                                        <p:strVal val="true"/>
                                      </p:to>
                                    </p:set>
                                  </p:childTnLst>
                                </p:cTn>
                              </p:par>
                              <p:par>
                                <p:cTn id="27" presetID="19" presetClass="emph" presetSubtype="0" fill="hold" grpId="0" nodeType="withEffect">
                                  <p:stCondLst>
                                    <p:cond delay="0"/>
                                  </p:stCondLst>
                                  <p:childTnLst>
                                    <p:animClr clrSpc="rgb" dir="cw">
                                      <p:cBhvr override="childStyle">
                                        <p:cTn id="28" dur="500" fill="hold"/>
                                        <p:tgtEl>
                                          <p:spTgt spid="32"/>
                                        </p:tgtEl>
                                        <p:attrNameLst>
                                          <p:attrName>style.color</p:attrName>
                                        </p:attrNameLst>
                                      </p:cBhvr>
                                      <p:to>
                                        <a:srgbClr val="FFC000"/>
                                      </p:to>
                                    </p:animClr>
                                    <p:animClr clrSpc="rgb" dir="cw">
                                      <p:cBhvr>
                                        <p:cTn id="29" dur="500" fill="hold"/>
                                        <p:tgtEl>
                                          <p:spTgt spid="32"/>
                                        </p:tgtEl>
                                        <p:attrNameLst>
                                          <p:attrName>fillcolor</p:attrName>
                                        </p:attrNameLst>
                                      </p:cBhvr>
                                      <p:to>
                                        <a:srgbClr val="FFC000"/>
                                      </p:to>
                                    </p:animClr>
                                    <p:set>
                                      <p:cBhvr>
                                        <p:cTn id="30" dur="500" fill="hold"/>
                                        <p:tgtEl>
                                          <p:spTgt spid="32"/>
                                        </p:tgtEl>
                                        <p:attrNameLst>
                                          <p:attrName>fill.type</p:attrName>
                                        </p:attrNameLst>
                                      </p:cBhvr>
                                      <p:to>
                                        <p:strVal val="solid"/>
                                      </p:to>
                                    </p:set>
                                    <p:set>
                                      <p:cBhvr>
                                        <p:cTn id="31" dur="500" fill="hold"/>
                                        <p:tgtEl>
                                          <p:spTgt spid="32"/>
                                        </p:tgtEl>
                                        <p:attrNameLst>
                                          <p:attrName>fill.on</p:attrName>
                                        </p:attrNameLst>
                                      </p:cBhvr>
                                      <p:to>
                                        <p:strVal val="true"/>
                                      </p:to>
                                    </p:set>
                                  </p:childTnLst>
                                </p:cTn>
                              </p:par>
                              <p:par>
                                <p:cTn id="32" presetID="19" presetClass="emph" presetSubtype="0" fill="hold" grpId="0" nodeType="withEffect">
                                  <p:stCondLst>
                                    <p:cond delay="0"/>
                                  </p:stCondLst>
                                  <p:childTnLst>
                                    <p:animClr clrSpc="rgb" dir="cw">
                                      <p:cBhvr override="childStyle">
                                        <p:cTn id="33" dur="500" fill="hold"/>
                                        <p:tgtEl>
                                          <p:spTgt spid="224"/>
                                        </p:tgtEl>
                                        <p:attrNameLst>
                                          <p:attrName>style.color</p:attrName>
                                        </p:attrNameLst>
                                      </p:cBhvr>
                                      <p:to>
                                        <a:srgbClr val="FFC000"/>
                                      </p:to>
                                    </p:animClr>
                                    <p:animClr clrSpc="rgb" dir="cw">
                                      <p:cBhvr>
                                        <p:cTn id="34" dur="500" fill="hold"/>
                                        <p:tgtEl>
                                          <p:spTgt spid="224"/>
                                        </p:tgtEl>
                                        <p:attrNameLst>
                                          <p:attrName>fillcolor</p:attrName>
                                        </p:attrNameLst>
                                      </p:cBhvr>
                                      <p:to>
                                        <a:srgbClr val="FFC000"/>
                                      </p:to>
                                    </p:animClr>
                                    <p:set>
                                      <p:cBhvr>
                                        <p:cTn id="35" dur="500" fill="hold"/>
                                        <p:tgtEl>
                                          <p:spTgt spid="224"/>
                                        </p:tgtEl>
                                        <p:attrNameLst>
                                          <p:attrName>fill.type</p:attrName>
                                        </p:attrNameLst>
                                      </p:cBhvr>
                                      <p:to>
                                        <p:strVal val="solid"/>
                                      </p:to>
                                    </p:set>
                                    <p:set>
                                      <p:cBhvr>
                                        <p:cTn id="36" dur="500" fill="hold"/>
                                        <p:tgtEl>
                                          <p:spTgt spid="224"/>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9" presetClass="emph" presetSubtype="0" fill="hold" grpId="0" nodeType="withEffect">
                                  <p:stCondLst>
                                    <p:cond delay="0"/>
                                  </p:stCondLst>
                                  <p:childTnLst>
                                    <p:animClr clrSpc="rgb" dir="cw">
                                      <p:cBhvr override="childStyle">
                                        <p:cTn id="43" dur="500" fill="hold"/>
                                        <p:tgtEl>
                                          <p:spTgt spid="252"/>
                                        </p:tgtEl>
                                        <p:attrNameLst>
                                          <p:attrName>style.color</p:attrName>
                                        </p:attrNameLst>
                                      </p:cBhvr>
                                      <p:to>
                                        <a:srgbClr val="FFC000"/>
                                      </p:to>
                                    </p:animClr>
                                    <p:animClr clrSpc="rgb" dir="cw">
                                      <p:cBhvr>
                                        <p:cTn id="44" dur="500" fill="hold"/>
                                        <p:tgtEl>
                                          <p:spTgt spid="252"/>
                                        </p:tgtEl>
                                        <p:attrNameLst>
                                          <p:attrName>fillcolor</p:attrName>
                                        </p:attrNameLst>
                                      </p:cBhvr>
                                      <p:to>
                                        <a:srgbClr val="FFC000"/>
                                      </p:to>
                                    </p:animClr>
                                    <p:set>
                                      <p:cBhvr>
                                        <p:cTn id="45" dur="500" fill="hold"/>
                                        <p:tgtEl>
                                          <p:spTgt spid="252"/>
                                        </p:tgtEl>
                                        <p:attrNameLst>
                                          <p:attrName>fill.type</p:attrName>
                                        </p:attrNameLst>
                                      </p:cBhvr>
                                      <p:to>
                                        <p:strVal val="solid"/>
                                      </p:to>
                                    </p:set>
                                    <p:set>
                                      <p:cBhvr>
                                        <p:cTn id="46" dur="500" fill="hold"/>
                                        <p:tgtEl>
                                          <p:spTgt spid="252"/>
                                        </p:tgtEl>
                                        <p:attrNameLst>
                                          <p:attrName>fill.on</p:attrName>
                                        </p:attrNameLst>
                                      </p:cBhvr>
                                      <p:to>
                                        <p:strVal val="true"/>
                                      </p:to>
                                    </p:set>
                                  </p:childTnLst>
                                </p:cTn>
                              </p:par>
                              <p:par>
                                <p:cTn id="47" presetID="19" presetClass="emph" presetSubtype="0" fill="hold" grpId="0" nodeType="withEffect">
                                  <p:stCondLst>
                                    <p:cond delay="0"/>
                                  </p:stCondLst>
                                  <p:childTnLst>
                                    <p:animClr clrSpc="rgb" dir="cw">
                                      <p:cBhvr override="childStyle">
                                        <p:cTn id="48" dur="500" fill="hold"/>
                                        <p:tgtEl>
                                          <p:spTgt spid="31"/>
                                        </p:tgtEl>
                                        <p:attrNameLst>
                                          <p:attrName>style.color</p:attrName>
                                        </p:attrNameLst>
                                      </p:cBhvr>
                                      <p:to>
                                        <a:srgbClr val="FFC000"/>
                                      </p:to>
                                    </p:animClr>
                                    <p:animClr clrSpc="rgb" dir="cw">
                                      <p:cBhvr>
                                        <p:cTn id="49" dur="500" fill="hold"/>
                                        <p:tgtEl>
                                          <p:spTgt spid="31"/>
                                        </p:tgtEl>
                                        <p:attrNameLst>
                                          <p:attrName>fillcolor</p:attrName>
                                        </p:attrNameLst>
                                      </p:cBhvr>
                                      <p:to>
                                        <a:srgbClr val="FFC000"/>
                                      </p:to>
                                    </p:animClr>
                                    <p:set>
                                      <p:cBhvr>
                                        <p:cTn id="50" dur="500" fill="hold"/>
                                        <p:tgtEl>
                                          <p:spTgt spid="31"/>
                                        </p:tgtEl>
                                        <p:attrNameLst>
                                          <p:attrName>fill.type</p:attrName>
                                        </p:attrNameLst>
                                      </p:cBhvr>
                                      <p:to>
                                        <p:strVal val="solid"/>
                                      </p:to>
                                    </p:set>
                                    <p:set>
                                      <p:cBhvr>
                                        <p:cTn id="51" dur="500" fill="hold"/>
                                        <p:tgtEl>
                                          <p:spTgt spid="31"/>
                                        </p:tgtEl>
                                        <p:attrNameLst>
                                          <p:attrName>fill.on</p:attrName>
                                        </p:attrNameLst>
                                      </p:cBhvr>
                                      <p:to>
                                        <p:strVal val="true"/>
                                      </p:to>
                                    </p:set>
                                  </p:childTnLst>
                                </p:cTn>
                              </p:par>
                              <p:par>
                                <p:cTn id="52" presetID="19" presetClass="emph" presetSubtype="0" fill="hold" grpId="0" nodeType="withEffect">
                                  <p:stCondLst>
                                    <p:cond delay="0"/>
                                  </p:stCondLst>
                                  <p:childTnLst>
                                    <p:animClr clrSpc="rgb" dir="cw">
                                      <p:cBhvr override="childStyle">
                                        <p:cTn id="53" dur="500" fill="hold"/>
                                        <p:tgtEl>
                                          <p:spTgt spid="180"/>
                                        </p:tgtEl>
                                        <p:attrNameLst>
                                          <p:attrName>style.color</p:attrName>
                                        </p:attrNameLst>
                                      </p:cBhvr>
                                      <p:to>
                                        <a:srgbClr val="FFC000"/>
                                      </p:to>
                                    </p:animClr>
                                    <p:animClr clrSpc="rgb" dir="cw">
                                      <p:cBhvr>
                                        <p:cTn id="54" dur="500" fill="hold"/>
                                        <p:tgtEl>
                                          <p:spTgt spid="180"/>
                                        </p:tgtEl>
                                        <p:attrNameLst>
                                          <p:attrName>fillcolor</p:attrName>
                                        </p:attrNameLst>
                                      </p:cBhvr>
                                      <p:to>
                                        <a:srgbClr val="FFC000"/>
                                      </p:to>
                                    </p:animClr>
                                    <p:set>
                                      <p:cBhvr>
                                        <p:cTn id="55" dur="500" fill="hold"/>
                                        <p:tgtEl>
                                          <p:spTgt spid="180"/>
                                        </p:tgtEl>
                                        <p:attrNameLst>
                                          <p:attrName>fill.type</p:attrName>
                                        </p:attrNameLst>
                                      </p:cBhvr>
                                      <p:to>
                                        <p:strVal val="solid"/>
                                      </p:to>
                                    </p:set>
                                    <p:set>
                                      <p:cBhvr>
                                        <p:cTn id="56" dur="500" fill="hold"/>
                                        <p:tgtEl>
                                          <p:spTgt spid="180"/>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par>
                                <p:cTn id="74" presetID="10" presetClass="entr" presetSubtype="0" fill="hold" nodeType="withEffect">
                                  <p:stCondLst>
                                    <p:cond delay="0"/>
                                  </p:stCondLst>
                                  <p:childTnLst>
                                    <p:set>
                                      <p:cBhvr>
                                        <p:cTn id="75" dur="1" fill="hold">
                                          <p:stCondLst>
                                            <p:cond delay="0"/>
                                          </p:stCondLst>
                                        </p:cTn>
                                        <p:tgtEl>
                                          <p:spTgt spid="361"/>
                                        </p:tgtEl>
                                        <p:attrNameLst>
                                          <p:attrName>style.visibility</p:attrName>
                                        </p:attrNameLst>
                                      </p:cBhvr>
                                      <p:to>
                                        <p:strVal val="visible"/>
                                      </p:to>
                                    </p:set>
                                    <p:animEffect transition="in" filter="fade">
                                      <p:cBhvr>
                                        <p:cTn id="76"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5" grpId="0" animBg="1"/>
      <p:bldP spid="26" grpId="0"/>
      <p:bldP spid="27" grpId="0"/>
      <p:bldP spid="28" grpId="0"/>
      <p:bldP spid="29" grpId="0"/>
      <p:bldP spid="31" grpId="0" animBg="1"/>
      <p:bldP spid="32" grpId="0" animBg="1"/>
      <p:bldP spid="174" grpId="0" animBg="1"/>
      <p:bldP spid="175" grpId="0" animBg="1"/>
      <p:bldP spid="180" grpId="0" animBg="1"/>
      <p:bldP spid="224" grpId="0" animBg="1"/>
      <p:bldP spid="2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DEA9346-DB58-4C59-81CF-E4E8E935412E}"/>
              </a:ext>
            </a:extLst>
          </p:cNvPr>
          <p:cNvSpPr/>
          <p:nvPr/>
        </p:nvSpPr>
        <p:spPr>
          <a:xfrm>
            <a:off x="324528" y="1324874"/>
            <a:ext cx="4988861" cy="516800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4529470-664A-44AB-861A-6C9C205777E8}"/>
              </a:ext>
            </a:extLst>
          </p:cNvPr>
          <p:cNvGrpSpPr/>
          <p:nvPr/>
        </p:nvGrpSpPr>
        <p:grpSpPr>
          <a:xfrm>
            <a:off x="5364057" y="1305280"/>
            <a:ext cx="6503415" cy="3944711"/>
            <a:chOff x="193352" y="489093"/>
            <a:chExt cx="11705098" cy="6870486"/>
          </a:xfrm>
        </p:grpSpPr>
        <p:grpSp>
          <p:nvGrpSpPr>
            <p:cNvPr id="5" name="Group 4">
              <a:extLst>
                <a:ext uri="{FF2B5EF4-FFF2-40B4-BE49-F238E27FC236}">
                  <a16:creationId xmlns:a16="http://schemas.microsoft.com/office/drawing/2014/main" id="{361DEB6F-0F40-46E8-9C18-C01D240247DB}"/>
                </a:ext>
              </a:extLst>
            </p:cNvPr>
            <p:cNvGrpSpPr/>
            <p:nvPr/>
          </p:nvGrpSpPr>
          <p:grpSpPr>
            <a:xfrm>
              <a:off x="6282491" y="489093"/>
              <a:ext cx="5615957" cy="3202559"/>
              <a:chOff x="6031380" y="960689"/>
              <a:chExt cx="5813622" cy="3122236"/>
            </a:xfrm>
          </p:grpSpPr>
          <p:pic>
            <p:nvPicPr>
              <p:cNvPr id="6" name="Picture 5" descr="image(9).jpeg">
                <a:extLst>
                  <a:ext uri="{FF2B5EF4-FFF2-40B4-BE49-F238E27FC236}">
                    <a16:creationId xmlns:a16="http://schemas.microsoft.com/office/drawing/2014/main" id="{C11CBEEF-1082-4EC8-8E50-1F297855AE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53673" y="960689"/>
                <a:ext cx="5784048" cy="2670948"/>
              </a:xfrm>
              <a:prstGeom prst="rect">
                <a:avLst/>
              </a:prstGeom>
            </p:spPr>
          </p:pic>
          <p:sp>
            <p:nvSpPr>
              <p:cNvPr id="7" name="Content Placeholder 2">
                <a:extLst>
                  <a:ext uri="{FF2B5EF4-FFF2-40B4-BE49-F238E27FC236}">
                    <a16:creationId xmlns:a16="http://schemas.microsoft.com/office/drawing/2014/main" id="{C0A57EC3-130C-42E2-B6AC-781AA13BB447}"/>
                  </a:ext>
                </a:extLst>
              </p:cNvPr>
              <p:cNvSpPr txBox="1">
                <a:spLocks/>
              </p:cNvSpPr>
              <p:nvPr/>
            </p:nvSpPr>
            <p:spPr>
              <a:xfrm>
                <a:off x="6053673" y="3180277"/>
                <a:ext cx="5791329" cy="484632"/>
              </a:xfrm>
              <a:prstGeom prst="rect">
                <a:avLst/>
              </a:prstGeom>
              <a:solidFill>
                <a:schemeClr val="bg1"/>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ts val="1380"/>
                  </a:lnSpc>
                  <a:spcBef>
                    <a:spcPts val="0"/>
                  </a:spcBef>
                  <a:buNone/>
                  <a:defRPr/>
                </a:pPr>
                <a:endParaRPr lang="en-US" sz="1100" dirty="0">
                  <a:solidFill>
                    <a:schemeClr val="tx2"/>
                  </a:solidFill>
                  <a:latin typeface="Ebrima" panose="02000000000000000000" pitchFamily="2" charset="0"/>
                  <a:ea typeface="Ebrima" panose="02000000000000000000" pitchFamily="2" charset="0"/>
                  <a:cs typeface="Ebrima" panose="02000000000000000000" pitchFamily="2" charset="0"/>
                </a:endParaRPr>
              </a:p>
            </p:txBody>
          </p:sp>
          <p:sp>
            <p:nvSpPr>
              <p:cNvPr id="8" name="TextBox 7">
                <a:extLst>
                  <a:ext uri="{FF2B5EF4-FFF2-40B4-BE49-F238E27FC236}">
                    <a16:creationId xmlns:a16="http://schemas.microsoft.com/office/drawing/2014/main" id="{3F21D52D-71D3-46D6-ACFF-F93FF66BED3E}"/>
                  </a:ext>
                </a:extLst>
              </p:cNvPr>
              <p:cNvSpPr txBox="1"/>
              <p:nvPr/>
            </p:nvSpPr>
            <p:spPr>
              <a:xfrm>
                <a:off x="6031380" y="3299012"/>
                <a:ext cx="5806341" cy="783913"/>
              </a:xfrm>
              <a:prstGeom prst="rect">
                <a:avLst/>
              </a:prstGeom>
              <a:noFill/>
            </p:spPr>
            <p:txBody>
              <a:bodyPr wrap="square" rtlCol="0">
                <a:spAutoFit/>
              </a:bodyPr>
              <a:lstStyle/>
              <a:p>
                <a:pPr algn="ctr"/>
                <a:r>
                  <a:rPr lang="en-US" sz="1200" b="1" dirty="0">
                    <a:solidFill>
                      <a:schemeClr val="tx2"/>
                    </a:solidFill>
                    <a:latin typeface="Ebrima" panose="02000000000000000000" pitchFamily="2" charset="0"/>
                    <a:ea typeface="Ebrima" panose="02000000000000000000" pitchFamily="2" charset="0"/>
                    <a:cs typeface="Ebrima" panose="02000000000000000000" pitchFamily="2" charset="0"/>
                  </a:rPr>
                  <a:t>Skoll Award for Social Entrepreneurship - 2013</a:t>
                </a:r>
              </a:p>
            </p:txBody>
          </p:sp>
        </p:grpSp>
        <p:grpSp>
          <p:nvGrpSpPr>
            <p:cNvPr id="9" name="Group 8">
              <a:extLst>
                <a:ext uri="{FF2B5EF4-FFF2-40B4-BE49-F238E27FC236}">
                  <a16:creationId xmlns:a16="http://schemas.microsoft.com/office/drawing/2014/main" id="{DDD004A4-FA24-4B43-B659-DF4CA5159B7B}"/>
                </a:ext>
              </a:extLst>
            </p:cNvPr>
            <p:cNvGrpSpPr/>
            <p:nvPr/>
          </p:nvGrpSpPr>
          <p:grpSpPr>
            <a:xfrm>
              <a:off x="272015" y="501992"/>
              <a:ext cx="5575987" cy="3152116"/>
              <a:chOff x="504212" y="989513"/>
              <a:chExt cx="5435733" cy="3056057"/>
            </a:xfrm>
          </p:grpSpPr>
          <p:pic>
            <p:nvPicPr>
              <p:cNvPr id="10" name="Picture 9" descr="wise awards.jpg">
                <a:extLst>
                  <a:ext uri="{FF2B5EF4-FFF2-40B4-BE49-F238E27FC236}">
                    <a16:creationId xmlns:a16="http://schemas.microsoft.com/office/drawing/2014/main" id="{B7FF3DF4-1C06-4633-9978-1D8B094D28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8349" y="989513"/>
                <a:ext cx="5421596" cy="2656171"/>
              </a:xfrm>
              <a:prstGeom prst="rect">
                <a:avLst/>
              </a:prstGeom>
            </p:spPr>
          </p:pic>
          <p:sp>
            <p:nvSpPr>
              <p:cNvPr id="11" name="Content Placeholder 2">
                <a:extLst>
                  <a:ext uri="{FF2B5EF4-FFF2-40B4-BE49-F238E27FC236}">
                    <a16:creationId xmlns:a16="http://schemas.microsoft.com/office/drawing/2014/main" id="{701ACFD9-A982-4A90-BF6F-600669D47345}"/>
                  </a:ext>
                </a:extLst>
              </p:cNvPr>
              <p:cNvSpPr txBox="1">
                <a:spLocks/>
              </p:cNvSpPr>
              <p:nvPr/>
            </p:nvSpPr>
            <p:spPr>
              <a:xfrm>
                <a:off x="511068" y="3161052"/>
                <a:ext cx="5428877" cy="484632"/>
              </a:xfrm>
              <a:prstGeom prst="rect">
                <a:avLst/>
              </a:prstGeom>
              <a:solidFill>
                <a:schemeClr val="bg1"/>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380"/>
                  </a:lnSpc>
                  <a:spcBef>
                    <a:spcPts val="0"/>
                  </a:spcBef>
                  <a:spcAft>
                    <a:spcPts val="0"/>
                  </a:spcAft>
                  <a:buClrTx/>
                  <a:buSzTx/>
                  <a:buFont typeface="Arial" panose="020B0604020202020204" pitchFamily="34" charset="0"/>
                  <a:buNone/>
                  <a:tabLst/>
                  <a:defRPr/>
                </a:pPr>
                <a:endParaRPr kumimoji="0" lang="en-US" sz="1100" i="0" u="none" strike="noStrike" kern="1200" cap="none" spc="0" normalizeH="0" baseline="0" noProof="0" dirty="0">
                  <a:ln>
                    <a:noFill/>
                  </a:ln>
                  <a:solidFill>
                    <a:schemeClr val="tx2"/>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12" name="TextBox 11">
                <a:extLst>
                  <a:ext uri="{FF2B5EF4-FFF2-40B4-BE49-F238E27FC236}">
                    <a16:creationId xmlns:a16="http://schemas.microsoft.com/office/drawing/2014/main" id="{27AFED7E-6E2E-41FB-9BC2-47A6D0B1342E}"/>
                  </a:ext>
                </a:extLst>
              </p:cNvPr>
              <p:cNvSpPr txBox="1"/>
              <p:nvPr/>
            </p:nvSpPr>
            <p:spPr>
              <a:xfrm>
                <a:off x="504212" y="3265994"/>
                <a:ext cx="5421595" cy="779576"/>
              </a:xfrm>
              <a:prstGeom prst="rect">
                <a:avLst/>
              </a:prstGeom>
              <a:noFill/>
            </p:spPr>
            <p:txBody>
              <a:bodyPr wrap="square" rtlCol="0">
                <a:spAutoFit/>
              </a:bodyPr>
              <a:lstStyle/>
              <a:p>
                <a:pPr algn="ctr"/>
                <a:r>
                  <a:rPr lang="en-US" sz="1200" b="1" dirty="0">
                    <a:solidFill>
                      <a:schemeClr val="tx2"/>
                    </a:solidFill>
                    <a:latin typeface="Ebrima" panose="02000000000000000000" pitchFamily="2" charset="0"/>
                    <a:ea typeface="Ebrima" panose="02000000000000000000" pitchFamily="2" charset="0"/>
                    <a:cs typeface="Ebrima" panose="02000000000000000000" pitchFamily="2" charset="0"/>
                  </a:rPr>
                  <a:t>Wise Awards for Innovative Education Practice - 2010</a:t>
                </a:r>
              </a:p>
            </p:txBody>
          </p:sp>
        </p:grpSp>
        <p:grpSp>
          <p:nvGrpSpPr>
            <p:cNvPr id="13" name="Group 12">
              <a:extLst>
                <a:ext uri="{FF2B5EF4-FFF2-40B4-BE49-F238E27FC236}">
                  <a16:creationId xmlns:a16="http://schemas.microsoft.com/office/drawing/2014/main" id="{48F6941E-98CC-4D49-A56C-DB72F3F97196}"/>
                </a:ext>
              </a:extLst>
            </p:cNvPr>
            <p:cNvGrpSpPr/>
            <p:nvPr/>
          </p:nvGrpSpPr>
          <p:grpSpPr>
            <a:xfrm>
              <a:off x="193352" y="3729196"/>
              <a:ext cx="4266386" cy="3022856"/>
              <a:chOff x="432653" y="3798437"/>
              <a:chExt cx="4266386" cy="3022856"/>
            </a:xfrm>
          </p:grpSpPr>
          <p:pic>
            <p:nvPicPr>
              <p:cNvPr id="14" name="Picture 13" descr="RmaAug312014Disc1 (674).jpg">
                <a:extLst>
                  <a:ext uri="{FF2B5EF4-FFF2-40B4-BE49-F238E27FC236}">
                    <a16:creationId xmlns:a16="http://schemas.microsoft.com/office/drawing/2014/main" id="{76940108-B782-4AA6-A5F8-4CD35D2C18D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8349" y="3798437"/>
                <a:ext cx="4180690" cy="2605584"/>
              </a:xfrm>
              <a:prstGeom prst="rect">
                <a:avLst/>
              </a:prstGeom>
            </p:spPr>
          </p:pic>
          <p:sp>
            <p:nvSpPr>
              <p:cNvPr id="15" name="Content Placeholder 2">
                <a:extLst>
                  <a:ext uri="{FF2B5EF4-FFF2-40B4-BE49-F238E27FC236}">
                    <a16:creationId xmlns:a16="http://schemas.microsoft.com/office/drawing/2014/main" id="{801FB586-A702-4B54-885F-4F1D4056789F}"/>
                  </a:ext>
                </a:extLst>
              </p:cNvPr>
              <p:cNvSpPr txBox="1">
                <a:spLocks/>
              </p:cNvSpPr>
              <p:nvPr/>
            </p:nvSpPr>
            <p:spPr>
              <a:xfrm>
                <a:off x="518349" y="5919389"/>
                <a:ext cx="4180690" cy="484632"/>
              </a:xfrm>
              <a:prstGeom prst="rect">
                <a:avLst/>
              </a:prstGeom>
              <a:solidFill>
                <a:schemeClr val="bg1"/>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1380"/>
                  </a:lnSpc>
                  <a:spcBef>
                    <a:spcPts val="0"/>
                  </a:spcBef>
                  <a:buNone/>
                  <a:defRPr/>
                </a:pPr>
                <a:endParaRPr lang="en-US" sz="1050" b="1" dirty="0">
                  <a:solidFill>
                    <a:schemeClr val="tx2"/>
                  </a:solidFill>
                  <a:latin typeface="Ebrima" panose="02000000000000000000" pitchFamily="2" charset="0"/>
                  <a:ea typeface="Ebrima" panose="02000000000000000000" pitchFamily="2" charset="0"/>
                  <a:cs typeface="Ebrima" panose="02000000000000000000" pitchFamily="2" charset="0"/>
                </a:endParaRPr>
              </a:p>
            </p:txBody>
          </p:sp>
          <p:sp>
            <p:nvSpPr>
              <p:cNvPr id="16" name="TextBox 15">
                <a:extLst>
                  <a:ext uri="{FF2B5EF4-FFF2-40B4-BE49-F238E27FC236}">
                    <a16:creationId xmlns:a16="http://schemas.microsoft.com/office/drawing/2014/main" id="{C78017A5-4CFE-4BC9-A00B-8AF0E4B70E5B}"/>
                  </a:ext>
                </a:extLst>
              </p:cNvPr>
              <p:cNvSpPr txBox="1"/>
              <p:nvPr/>
            </p:nvSpPr>
            <p:spPr>
              <a:xfrm>
                <a:off x="432653" y="6017213"/>
                <a:ext cx="4266384" cy="804080"/>
              </a:xfrm>
              <a:prstGeom prst="rect">
                <a:avLst/>
              </a:prstGeom>
              <a:noFill/>
            </p:spPr>
            <p:txBody>
              <a:bodyPr wrap="square" rtlCol="0">
                <a:spAutoFit/>
              </a:bodyPr>
              <a:lstStyle/>
              <a:p>
                <a:pPr algn="ctr"/>
                <a:r>
                  <a:rPr lang="en-US" sz="1200" b="1" dirty="0">
                    <a:solidFill>
                      <a:schemeClr val="tx2"/>
                    </a:solidFill>
                    <a:latin typeface="Ebrima" panose="02000000000000000000" pitchFamily="2" charset="0"/>
                    <a:ea typeface="Ebrima" panose="02000000000000000000" pitchFamily="2" charset="0"/>
                    <a:cs typeface="Ebrima" panose="02000000000000000000" pitchFamily="2" charset="0"/>
                  </a:rPr>
                  <a:t>Ramon Magsaysay Award - 2014</a:t>
                </a:r>
              </a:p>
            </p:txBody>
          </p:sp>
        </p:grpSp>
        <p:grpSp>
          <p:nvGrpSpPr>
            <p:cNvPr id="17" name="Group 16">
              <a:extLst>
                <a:ext uri="{FF2B5EF4-FFF2-40B4-BE49-F238E27FC236}">
                  <a16:creationId xmlns:a16="http://schemas.microsoft.com/office/drawing/2014/main" id="{072B515A-28AA-44F4-A710-A44657B25E42}"/>
                </a:ext>
              </a:extLst>
            </p:cNvPr>
            <p:cNvGrpSpPr/>
            <p:nvPr/>
          </p:nvGrpSpPr>
          <p:grpSpPr>
            <a:xfrm>
              <a:off x="4704907" y="3729196"/>
              <a:ext cx="3019620" cy="3630383"/>
              <a:chOff x="4800438" y="3793340"/>
              <a:chExt cx="3019620" cy="3630383"/>
            </a:xfrm>
          </p:grpSpPr>
          <p:pic>
            <p:nvPicPr>
              <p:cNvPr id="18" name="Picture 17" descr="Schwab Award.jpg">
                <a:extLst>
                  <a:ext uri="{FF2B5EF4-FFF2-40B4-BE49-F238E27FC236}">
                    <a16:creationId xmlns:a16="http://schemas.microsoft.com/office/drawing/2014/main" id="{CBBAF510-7EA6-46F6-869A-15F776DB6F0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b="-6299"/>
              <a:stretch/>
            </p:blipFill>
            <p:spPr>
              <a:xfrm>
                <a:off x="4813905" y="3793340"/>
                <a:ext cx="2760984" cy="2605584"/>
              </a:xfrm>
              <a:prstGeom prst="rect">
                <a:avLst/>
              </a:prstGeom>
            </p:spPr>
          </p:pic>
          <p:sp>
            <p:nvSpPr>
              <p:cNvPr id="19" name="Content Placeholder 2">
                <a:extLst>
                  <a:ext uri="{FF2B5EF4-FFF2-40B4-BE49-F238E27FC236}">
                    <a16:creationId xmlns:a16="http://schemas.microsoft.com/office/drawing/2014/main" id="{A131EE9C-781B-4CD8-B311-8B0207A17F16}"/>
                  </a:ext>
                </a:extLst>
              </p:cNvPr>
              <p:cNvSpPr txBox="1">
                <a:spLocks/>
              </p:cNvSpPr>
              <p:nvPr/>
            </p:nvSpPr>
            <p:spPr>
              <a:xfrm>
                <a:off x="4813905" y="5908626"/>
                <a:ext cx="2760984" cy="482450"/>
              </a:xfrm>
              <a:prstGeom prst="rect">
                <a:avLst/>
              </a:prstGeom>
              <a:solidFill>
                <a:schemeClr val="bg1"/>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ts val="1380"/>
                  </a:lnSpc>
                  <a:spcBef>
                    <a:spcPts val="0"/>
                  </a:spcBef>
                  <a:buNone/>
                  <a:defRPr/>
                </a:pPr>
                <a:endParaRPr lang="en-US" sz="1100" dirty="0">
                  <a:solidFill>
                    <a:schemeClr val="tx2"/>
                  </a:solidFill>
                  <a:latin typeface="Ebrima" panose="02000000000000000000" pitchFamily="2" charset="0"/>
                  <a:ea typeface="Ebrima" panose="02000000000000000000" pitchFamily="2" charset="0"/>
                  <a:cs typeface="Ebrima" panose="02000000000000000000" pitchFamily="2" charset="0"/>
                </a:endParaRPr>
              </a:p>
            </p:txBody>
          </p:sp>
          <p:sp>
            <p:nvSpPr>
              <p:cNvPr id="20" name="TextBox 19">
                <a:extLst>
                  <a:ext uri="{FF2B5EF4-FFF2-40B4-BE49-F238E27FC236}">
                    <a16:creationId xmlns:a16="http://schemas.microsoft.com/office/drawing/2014/main" id="{0EA4D9F1-04BE-4BDB-9A6C-0792396BB54E}"/>
                  </a:ext>
                </a:extLst>
              </p:cNvPr>
              <p:cNvSpPr txBox="1"/>
              <p:nvPr/>
            </p:nvSpPr>
            <p:spPr>
              <a:xfrm>
                <a:off x="4800438" y="6012117"/>
                <a:ext cx="3019620" cy="1411606"/>
              </a:xfrm>
              <a:prstGeom prst="rect">
                <a:avLst/>
              </a:prstGeom>
              <a:noFill/>
            </p:spPr>
            <p:txBody>
              <a:bodyPr wrap="square" rtlCol="0">
                <a:spAutoFit/>
              </a:bodyPr>
              <a:lstStyle/>
              <a:p>
                <a:pPr lvl="0" algn="ctr">
                  <a:lnSpc>
                    <a:spcPts val="1380"/>
                  </a:lnSpc>
                  <a:defRPr/>
                </a:pPr>
                <a:r>
                  <a:rPr lang="en-US" sz="1200" b="1" dirty="0">
                    <a:solidFill>
                      <a:schemeClr val="tx2"/>
                    </a:solidFill>
                    <a:latin typeface="Ebrima" panose="02000000000000000000" pitchFamily="2" charset="0"/>
                    <a:ea typeface="Ebrima" panose="02000000000000000000" pitchFamily="2" charset="0"/>
                    <a:cs typeface="Ebrima" panose="02000000000000000000" pitchFamily="2" charset="0"/>
                  </a:rPr>
                  <a:t>Schwab Foundation for Social Entrepreneurship - 2015</a:t>
                </a:r>
              </a:p>
            </p:txBody>
          </p:sp>
        </p:grpSp>
        <p:grpSp>
          <p:nvGrpSpPr>
            <p:cNvPr id="21" name="Group 20">
              <a:extLst>
                <a:ext uri="{FF2B5EF4-FFF2-40B4-BE49-F238E27FC236}">
                  <a16:creationId xmlns:a16="http://schemas.microsoft.com/office/drawing/2014/main" id="{25901A08-F03E-4327-BB95-74E92F7A80B0}"/>
                </a:ext>
              </a:extLst>
            </p:cNvPr>
            <p:cNvGrpSpPr/>
            <p:nvPr/>
          </p:nvGrpSpPr>
          <p:grpSpPr>
            <a:xfrm>
              <a:off x="7633336" y="3729196"/>
              <a:ext cx="4265114" cy="3344489"/>
              <a:chOff x="7628027" y="3793340"/>
              <a:chExt cx="4265114" cy="3344489"/>
            </a:xfrm>
          </p:grpSpPr>
          <p:pic>
            <p:nvPicPr>
              <p:cNvPr id="22" name="Picture 21" descr="UNESCO.jpg">
                <a:extLst>
                  <a:ext uri="{FF2B5EF4-FFF2-40B4-BE49-F238E27FC236}">
                    <a16:creationId xmlns:a16="http://schemas.microsoft.com/office/drawing/2014/main" id="{DBB35013-A30D-4668-B5DA-B0EF0785F0C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19220" y="3793340"/>
                <a:ext cx="4173921" cy="2605584"/>
              </a:xfrm>
              <a:prstGeom prst="rect">
                <a:avLst/>
              </a:prstGeom>
            </p:spPr>
          </p:pic>
          <p:sp>
            <p:nvSpPr>
              <p:cNvPr id="23" name="Content Placeholder 2">
                <a:extLst>
                  <a:ext uri="{FF2B5EF4-FFF2-40B4-BE49-F238E27FC236}">
                    <a16:creationId xmlns:a16="http://schemas.microsoft.com/office/drawing/2014/main" id="{31DA060E-5564-4AC9-94E0-9ECC81C612DF}"/>
                  </a:ext>
                </a:extLst>
              </p:cNvPr>
              <p:cNvSpPr txBox="1">
                <a:spLocks/>
              </p:cNvSpPr>
              <p:nvPr/>
            </p:nvSpPr>
            <p:spPr>
              <a:xfrm>
                <a:off x="7719220" y="5923436"/>
                <a:ext cx="4173920" cy="475488"/>
              </a:xfrm>
              <a:prstGeom prst="rect">
                <a:avLst/>
              </a:prstGeom>
              <a:solidFill>
                <a:schemeClr val="bg1"/>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ts val="1380"/>
                  </a:lnSpc>
                  <a:spcBef>
                    <a:spcPts val="0"/>
                  </a:spcBef>
                  <a:buNone/>
                  <a:defRPr/>
                </a:pPr>
                <a:endParaRPr kumimoji="0" lang="en-US" sz="1100" b="1" i="0" u="none" strike="noStrike" kern="1200" cap="none" spc="0" normalizeH="0" baseline="0" noProof="0" dirty="0">
                  <a:ln>
                    <a:noFill/>
                  </a:ln>
                  <a:solidFill>
                    <a:schemeClr val="tx2"/>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24" name="TextBox 23">
                <a:extLst>
                  <a:ext uri="{FF2B5EF4-FFF2-40B4-BE49-F238E27FC236}">
                    <a16:creationId xmlns:a16="http://schemas.microsoft.com/office/drawing/2014/main" id="{E0411D07-3C32-45C9-B73C-F79C163A847D}"/>
                  </a:ext>
                </a:extLst>
              </p:cNvPr>
              <p:cNvSpPr txBox="1"/>
              <p:nvPr/>
            </p:nvSpPr>
            <p:spPr>
              <a:xfrm>
                <a:off x="7628027" y="6012117"/>
                <a:ext cx="4173920" cy="1125712"/>
              </a:xfrm>
              <a:prstGeom prst="rect">
                <a:avLst/>
              </a:prstGeom>
              <a:noFill/>
            </p:spPr>
            <p:txBody>
              <a:bodyPr wrap="square" rtlCol="0">
                <a:spAutoFit/>
              </a:bodyPr>
              <a:lstStyle/>
              <a:p>
                <a:pPr algn="ctr"/>
                <a:r>
                  <a:rPr lang="en-US" sz="1200" b="1" dirty="0">
                    <a:solidFill>
                      <a:schemeClr val="tx2"/>
                    </a:solidFill>
                    <a:latin typeface="Ebrima" panose="02000000000000000000" pitchFamily="2" charset="0"/>
                    <a:ea typeface="Ebrima" panose="02000000000000000000" pitchFamily="2" charset="0"/>
                    <a:cs typeface="Ebrima" panose="02000000000000000000" pitchFamily="2" charset="0"/>
                  </a:rPr>
                  <a:t>UNESCO Confucius Prize for Literacy for TCF Aagahi – Adult Literacy - 2017</a:t>
                </a:r>
                <a:endParaRPr lang="en-US" sz="1200" dirty="0">
                  <a:solidFill>
                    <a:schemeClr val="tx2"/>
                  </a:solidFill>
                  <a:latin typeface="Ebrima" panose="02000000000000000000" pitchFamily="2" charset="0"/>
                  <a:ea typeface="Ebrima" panose="02000000000000000000" pitchFamily="2" charset="0"/>
                  <a:cs typeface="Ebrima" panose="02000000000000000000" pitchFamily="2" charset="0"/>
                </a:endParaRPr>
              </a:p>
            </p:txBody>
          </p:sp>
        </p:grpSp>
      </p:grpSp>
      <p:sp>
        <p:nvSpPr>
          <p:cNvPr id="26" name="TextBox 25">
            <a:extLst>
              <a:ext uri="{FF2B5EF4-FFF2-40B4-BE49-F238E27FC236}">
                <a16:creationId xmlns:a16="http://schemas.microsoft.com/office/drawing/2014/main" id="{68319445-6E5D-4A33-BDF5-D78B4A162FBA}"/>
              </a:ext>
            </a:extLst>
          </p:cNvPr>
          <p:cNvSpPr txBox="1"/>
          <p:nvPr/>
        </p:nvSpPr>
        <p:spPr>
          <a:xfrm>
            <a:off x="568676" y="2020900"/>
            <a:ext cx="4384008" cy="919401"/>
          </a:xfrm>
          <a:prstGeom prst="round2DiagRect">
            <a:avLst/>
          </a:prstGeom>
          <a:noFill/>
        </p:spPr>
        <p:txBody>
          <a:bodyPr wrap="square" rtlCol="0" anchor="ctr">
            <a:spAutoFit/>
          </a:bodyPr>
          <a:lstStyle/>
          <a:p>
            <a:pPr fontAlgn="base">
              <a:spcAft>
                <a:spcPts val="500"/>
              </a:spcAft>
            </a:pPr>
            <a:r>
              <a:rPr lang="en-US" sz="1200" dirty="0">
                <a:latin typeface="Ebrima" panose="02000000000000000000" pitchFamily="2" charset="0"/>
                <a:ea typeface="Ebrima" panose="02000000000000000000" pitchFamily="2" charset="0"/>
                <a:cs typeface="Ebrima" panose="02000000000000000000" pitchFamily="2" charset="0"/>
              </a:rPr>
              <a:t>In the most-populous province of Punjab, for example, nearly 100% of TCF’s pupils pass government exams, while over the last four years state schools have averaged a 44% pass rate (2010)</a:t>
            </a:r>
          </a:p>
        </p:txBody>
      </p:sp>
      <p:sp>
        <p:nvSpPr>
          <p:cNvPr id="27" name="TextBox 26">
            <a:extLst>
              <a:ext uri="{FF2B5EF4-FFF2-40B4-BE49-F238E27FC236}">
                <a16:creationId xmlns:a16="http://schemas.microsoft.com/office/drawing/2014/main" id="{7D5C2EB9-3E21-4638-93A7-2804FC8F6911}"/>
              </a:ext>
            </a:extLst>
          </p:cNvPr>
          <p:cNvSpPr txBox="1"/>
          <p:nvPr/>
        </p:nvSpPr>
        <p:spPr>
          <a:xfrm>
            <a:off x="544625" y="3688405"/>
            <a:ext cx="4104438" cy="919401"/>
          </a:xfrm>
          <a:prstGeom prst="round2DiagRect">
            <a:avLst/>
          </a:prstGeom>
          <a:noFill/>
        </p:spPr>
        <p:txBody>
          <a:bodyPr wrap="square" rtlCol="0" anchor="ctr">
            <a:spAutoFit/>
          </a:bodyPr>
          <a:lstStyle/>
          <a:p>
            <a:pPr>
              <a:spcAft>
                <a:spcPts val="500"/>
              </a:spcAft>
            </a:pPr>
            <a:r>
              <a:rPr lang="en-US" sz="1200" dirty="0">
                <a:latin typeface="Ebrima" panose="02000000000000000000" pitchFamily="2" charset="0"/>
                <a:ea typeface="Ebrima" panose="02000000000000000000" pitchFamily="2" charset="0"/>
                <a:cs typeface="Ebrima" panose="02000000000000000000" pitchFamily="2" charset="0"/>
              </a:rPr>
              <a:t>TCF is enabling girls and their mothers from deeply disenfranchised communities to start the process by obtaining basic education needed to exercise these rights fully (2015)</a:t>
            </a:r>
          </a:p>
        </p:txBody>
      </p:sp>
      <p:sp>
        <p:nvSpPr>
          <p:cNvPr id="28" name="TextBox 27">
            <a:extLst>
              <a:ext uri="{FF2B5EF4-FFF2-40B4-BE49-F238E27FC236}">
                <a16:creationId xmlns:a16="http://schemas.microsoft.com/office/drawing/2014/main" id="{C8436F1F-8A03-4498-9F81-7AEDEC11ABBD}"/>
              </a:ext>
            </a:extLst>
          </p:cNvPr>
          <p:cNvSpPr txBox="1"/>
          <p:nvPr/>
        </p:nvSpPr>
        <p:spPr>
          <a:xfrm>
            <a:off x="465726" y="5513024"/>
            <a:ext cx="4094019" cy="715089"/>
          </a:xfrm>
          <a:prstGeom prst="round2DiagRect">
            <a:avLst/>
          </a:prstGeom>
          <a:noFill/>
        </p:spPr>
        <p:txBody>
          <a:bodyPr wrap="square">
            <a:spAutoFit/>
          </a:bodyPr>
          <a:lstStyle/>
          <a:p>
            <a:pPr>
              <a:spcAft>
                <a:spcPts val="500"/>
              </a:spcAft>
            </a:pPr>
            <a:r>
              <a:rPr lang="en-US" sz="1200" dirty="0">
                <a:latin typeface="Ebrima" panose="02000000000000000000" pitchFamily="2" charset="0"/>
                <a:ea typeface="Ebrima" panose="02000000000000000000" pitchFamily="2" charset="0"/>
                <a:cs typeface="Ebrima" panose="02000000000000000000" pitchFamily="2" charset="0"/>
              </a:rPr>
              <a:t>The charity runs perhaps the largest network of independently run schools in the world, educating 204,000 pupils at not-for-profit schools (2018)</a:t>
            </a:r>
          </a:p>
        </p:txBody>
      </p:sp>
      <p:pic>
        <p:nvPicPr>
          <p:cNvPr id="29" name="Picture 28" descr="Shape&#10;&#10;Description automatically generated with medium confidence">
            <a:extLst>
              <a:ext uri="{FF2B5EF4-FFF2-40B4-BE49-F238E27FC236}">
                <a16:creationId xmlns:a16="http://schemas.microsoft.com/office/drawing/2014/main" id="{959B1B25-F882-40A8-8EC5-799FC12B739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1681" y="1658769"/>
            <a:ext cx="2238189" cy="395956"/>
          </a:xfrm>
          <a:prstGeom prst="rect">
            <a:avLst/>
          </a:prstGeom>
        </p:spPr>
      </p:pic>
      <p:sp>
        <p:nvSpPr>
          <p:cNvPr id="39" name="Rectangle 38">
            <a:extLst>
              <a:ext uri="{FF2B5EF4-FFF2-40B4-BE49-F238E27FC236}">
                <a16:creationId xmlns:a16="http://schemas.microsoft.com/office/drawing/2014/main" id="{1EBCAE7E-6122-4615-BD3D-72AA6307D64D}"/>
              </a:ext>
            </a:extLst>
          </p:cNvPr>
          <p:cNvSpPr/>
          <p:nvPr/>
        </p:nvSpPr>
        <p:spPr>
          <a:xfrm>
            <a:off x="5547196" y="5291685"/>
            <a:ext cx="6455800" cy="1182412"/>
          </a:xfrm>
          <a:prstGeom prst="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pic>
        <p:nvPicPr>
          <p:cNvPr id="30" name="Picture 29" descr="Text&#10;&#10;Description automatically generated">
            <a:extLst>
              <a:ext uri="{FF2B5EF4-FFF2-40B4-BE49-F238E27FC236}">
                <a16:creationId xmlns:a16="http://schemas.microsoft.com/office/drawing/2014/main" id="{B0124711-C662-4AC0-9D77-1B21C241F74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8676" y="3117089"/>
            <a:ext cx="2315917" cy="648202"/>
          </a:xfrm>
          <a:prstGeom prst="rect">
            <a:avLst/>
          </a:prstGeom>
        </p:spPr>
      </p:pic>
      <p:pic>
        <p:nvPicPr>
          <p:cNvPr id="31" name="Picture 6" descr="Download The Economist Logo in SVG Vector or PNG File Format - Logo.wine">
            <a:extLst>
              <a:ext uri="{FF2B5EF4-FFF2-40B4-BE49-F238E27FC236}">
                <a16:creationId xmlns:a16="http://schemas.microsoft.com/office/drawing/2014/main" id="{75CC0B69-BC7E-4ADE-A4FC-04148E2F8E9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229" t="15398" r="9471" b="18275"/>
          <a:stretch/>
        </p:blipFill>
        <p:spPr bwMode="auto">
          <a:xfrm>
            <a:off x="579095" y="4791015"/>
            <a:ext cx="1349141" cy="72200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FAF1477-3F17-404C-9F0F-8CE96DCC3105}"/>
              </a:ext>
            </a:extLst>
          </p:cNvPr>
          <p:cNvSpPr txBox="1"/>
          <p:nvPr/>
        </p:nvSpPr>
        <p:spPr>
          <a:xfrm>
            <a:off x="5655756" y="5318561"/>
            <a:ext cx="6128358" cy="1107996"/>
          </a:xfrm>
          <a:prstGeom prst="rect">
            <a:avLst/>
          </a:prstGeom>
          <a:noFill/>
        </p:spPr>
        <p:txBody>
          <a:bodyPr wrap="square">
            <a:spAutoFit/>
          </a:bodyPr>
          <a:lstStyle/>
          <a:p>
            <a:pPr>
              <a:spcAft>
                <a:spcPts val="1200"/>
              </a:spcAft>
            </a:pPr>
            <a:r>
              <a:rPr lang="en-US" sz="1400" dirty="0">
                <a:latin typeface="Ebrima" panose="02000000000000000000" pitchFamily="2" charset="0"/>
                <a:ea typeface="Ebrima" panose="02000000000000000000" pitchFamily="2" charset="0"/>
                <a:cs typeface="Ebrima" panose="02000000000000000000" pitchFamily="2" charset="0"/>
              </a:rPr>
              <a:t>Consistently awarded by professional management organizations for best management practices and governance:</a:t>
            </a:r>
          </a:p>
          <a:p>
            <a:pPr marL="171450" indent="-171450">
              <a:buFont typeface="Arial" panose="020B0604020202020204" pitchFamily="34" charset="0"/>
              <a:buChar char="•"/>
            </a:pPr>
            <a:r>
              <a:rPr lang="en-US" sz="1400" dirty="0">
                <a:latin typeface="Ebrima" panose="02000000000000000000" pitchFamily="2" charset="0"/>
                <a:ea typeface="Ebrima" panose="02000000000000000000" pitchFamily="2" charset="0"/>
                <a:cs typeface="Ebrima" panose="02000000000000000000" pitchFamily="2" charset="0"/>
              </a:rPr>
              <a:t>Pakistan Centre for Philanthropy (PCP)</a:t>
            </a:r>
          </a:p>
          <a:p>
            <a:pPr marL="171450" indent="-171450">
              <a:buFont typeface="Arial" panose="020B0604020202020204" pitchFamily="34" charset="0"/>
              <a:buChar char="•"/>
            </a:pPr>
            <a:r>
              <a:rPr lang="en-US" sz="1400" dirty="0">
                <a:latin typeface="Ebrima" panose="02000000000000000000" pitchFamily="2" charset="0"/>
                <a:ea typeface="Ebrima" panose="02000000000000000000" pitchFamily="2" charset="0"/>
                <a:cs typeface="Ebrima" panose="02000000000000000000" pitchFamily="2" charset="0"/>
              </a:rPr>
              <a:t>South Asian Federation of Accountants (SAFA)</a:t>
            </a:r>
          </a:p>
        </p:txBody>
      </p:sp>
      <p:sp>
        <p:nvSpPr>
          <p:cNvPr id="33" name="Title 1">
            <a:extLst>
              <a:ext uri="{FF2B5EF4-FFF2-40B4-BE49-F238E27FC236}">
                <a16:creationId xmlns:a16="http://schemas.microsoft.com/office/drawing/2014/main" id="{2E07F23B-18EB-4007-971A-2B6F9454F028}"/>
              </a:ext>
            </a:extLst>
          </p:cNvPr>
          <p:cNvSpPr>
            <a:spLocks noGrp="1"/>
          </p:cNvSpPr>
          <p:nvPr>
            <p:ph type="title"/>
          </p:nvPr>
        </p:nvSpPr>
        <p:spPr>
          <a:xfrm>
            <a:off x="465726" y="343887"/>
            <a:ext cx="10515600" cy="914400"/>
          </a:xfrm>
        </p:spPr>
        <p:txBody>
          <a:bodyPr>
            <a:normAutofit/>
          </a:bodyPr>
          <a:lstStyle/>
          <a:p>
            <a:r>
              <a:rPr lang="en-US" sz="4000" dirty="0">
                <a:solidFill>
                  <a:srgbClr val="31937B"/>
                </a:solidFill>
              </a:rPr>
              <a:t>Celebrating our global accolades</a:t>
            </a:r>
          </a:p>
        </p:txBody>
      </p:sp>
      <p:sp>
        <p:nvSpPr>
          <p:cNvPr id="34" name="Rectangle 33">
            <a:extLst>
              <a:ext uri="{FF2B5EF4-FFF2-40B4-BE49-F238E27FC236}">
                <a16:creationId xmlns:a16="http://schemas.microsoft.com/office/drawing/2014/main" id="{1B4F3BE8-C325-4A16-9E1D-70B2B5BAC820}"/>
              </a:ext>
            </a:extLst>
          </p:cNvPr>
          <p:cNvSpPr/>
          <p:nvPr/>
        </p:nvSpPr>
        <p:spPr>
          <a:xfrm>
            <a:off x="324528" y="365125"/>
            <a:ext cx="146304" cy="8503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FBE4C71B-3406-4194-A2D4-E441B1679606}"/>
              </a:ext>
            </a:extLst>
          </p:cNvPr>
          <p:cNvCxnSpPr/>
          <p:nvPr/>
        </p:nvCxnSpPr>
        <p:spPr>
          <a:xfrm>
            <a:off x="579095" y="3077578"/>
            <a:ext cx="4558646" cy="0"/>
          </a:xfrm>
          <a:prstGeom prst="line">
            <a:avLst/>
          </a:prstGeom>
          <a:ln w="3175">
            <a:solidFill>
              <a:srgbClr val="31937B"/>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32FF8D7-75ED-4B00-8442-B9B66F4E49F0}"/>
              </a:ext>
            </a:extLst>
          </p:cNvPr>
          <p:cNvCxnSpPr/>
          <p:nvPr/>
        </p:nvCxnSpPr>
        <p:spPr>
          <a:xfrm>
            <a:off x="568676" y="4653478"/>
            <a:ext cx="4558646" cy="0"/>
          </a:xfrm>
          <a:prstGeom prst="line">
            <a:avLst/>
          </a:prstGeom>
          <a:ln w="3175">
            <a:solidFill>
              <a:srgbClr val="31937B"/>
            </a:solidFill>
          </a:ln>
        </p:spPr>
        <p:style>
          <a:lnRef idx="1">
            <a:schemeClr val="accent1"/>
          </a:lnRef>
          <a:fillRef idx="0">
            <a:schemeClr val="accent1"/>
          </a:fillRef>
          <a:effectRef idx="0">
            <a:schemeClr val="accent1"/>
          </a:effectRef>
          <a:fontRef idx="minor">
            <a:schemeClr val="tx1"/>
          </a:fontRef>
        </p:style>
      </p:cxnSp>
      <p:sp>
        <p:nvSpPr>
          <p:cNvPr id="38" name="Slide Number Placeholder 4">
            <a:extLst>
              <a:ext uri="{FF2B5EF4-FFF2-40B4-BE49-F238E27FC236}">
                <a16:creationId xmlns:a16="http://schemas.microsoft.com/office/drawing/2014/main" id="{D805B414-FE9E-4EAD-8DD2-E69072DB2BF8}"/>
              </a:ext>
            </a:extLst>
          </p:cNvPr>
          <p:cNvSpPr>
            <a:spLocks noGrp="1"/>
          </p:cNvSpPr>
          <p:nvPr>
            <p:ph type="sldNum" sz="quarter" idx="12"/>
          </p:nvPr>
        </p:nvSpPr>
        <p:spPr>
          <a:xfrm>
            <a:off x="9439275" y="6480175"/>
            <a:ext cx="2743200" cy="365125"/>
          </a:xfrm>
        </p:spPr>
        <p:txBody>
          <a:bodyPr/>
          <a:lstStyle/>
          <a:p>
            <a:fld id="{862410A7-6825-4C53-8CA5-010A7F178037}" type="slidenum">
              <a:rPr lang="en-US" smtClean="0"/>
              <a:t>15</a:t>
            </a:fld>
            <a:endParaRPr lang="en-US"/>
          </a:p>
        </p:txBody>
      </p:sp>
    </p:spTree>
    <p:extLst>
      <p:ext uri="{BB962C8B-B14F-4D97-AF65-F5344CB8AC3E}">
        <p14:creationId xmlns:p14="http://schemas.microsoft.com/office/powerpoint/2010/main" val="391712677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Horizontal)">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6" grpId="0"/>
      <p:bldP spid="27" grpId="0"/>
      <p:bldP spid="28" grpId="0"/>
      <p:bldP spid="39" grpId="0" animBg="1"/>
      <p:bldP spid="32" grpId="0"/>
      <p:bldP spid="33" grpId="0"/>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5863DEF-51BA-4D4B-83CB-022FDD794A3B}"/>
              </a:ext>
            </a:extLst>
          </p:cNvPr>
          <p:cNvSpPr/>
          <p:nvPr/>
        </p:nvSpPr>
        <p:spPr>
          <a:xfrm>
            <a:off x="103897" y="77630"/>
            <a:ext cx="11995900" cy="6702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4" name="Group 33"/>
          <p:cNvGrpSpPr/>
          <p:nvPr/>
        </p:nvGrpSpPr>
        <p:grpSpPr>
          <a:xfrm>
            <a:off x="3734015" y="1563071"/>
            <a:ext cx="8134237" cy="4703259"/>
            <a:chOff x="2060821" y="1924883"/>
            <a:chExt cx="8048589" cy="4739265"/>
          </a:xfrm>
        </p:grpSpPr>
        <p:cxnSp>
          <p:nvCxnSpPr>
            <p:cNvPr id="35" name="Straight Connector 34">
              <a:extLst>
                <a:ext uri="{FF2B5EF4-FFF2-40B4-BE49-F238E27FC236}">
                  <a16:creationId xmlns:a16="http://schemas.microsoft.com/office/drawing/2014/main" id="{D7FB89A4-08D6-18CF-F4DF-A717F8E3F089}"/>
                </a:ext>
              </a:extLst>
            </p:cNvPr>
            <p:cNvCxnSpPr>
              <a:cxnSpLocks/>
              <a:endCxn id="69" idx="1"/>
            </p:cNvCxnSpPr>
            <p:nvPr/>
          </p:nvCxnSpPr>
          <p:spPr>
            <a:xfrm>
              <a:off x="3532909" y="3943130"/>
              <a:ext cx="801138"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7FB89A4-08D6-18CF-F4DF-A717F8E3F089}"/>
                </a:ext>
              </a:extLst>
            </p:cNvPr>
            <p:cNvCxnSpPr>
              <a:cxnSpLocks/>
            </p:cNvCxnSpPr>
            <p:nvPr/>
          </p:nvCxnSpPr>
          <p:spPr>
            <a:xfrm>
              <a:off x="4435135" y="2754419"/>
              <a:ext cx="5029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5F40F8B-C6A0-F742-C7E1-9DFDF04D2ABF}"/>
                </a:ext>
              </a:extLst>
            </p:cNvPr>
            <p:cNvCxnSpPr>
              <a:cxnSpLocks/>
            </p:cNvCxnSpPr>
            <p:nvPr/>
          </p:nvCxnSpPr>
          <p:spPr>
            <a:xfrm flipV="1">
              <a:off x="4459940" y="5262059"/>
              <a:ext cx="4469840" cy="638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 name="Right Bracket 38">
              <a:extLst>
                <a:ext uri="{FF2B5EF4-FFF2-40B4-BE49-F238E27FC236}">
                  <a16:creationId xmlns:a16="http://schemas.microsoft.com/office/drawing/2014/main" id="{DCB947FA-03DD-F0B0-DD8F-80B21007F694}"/>
                </a:ext>
              </a:extLst>
            </p:cNvPr>
            <p:cNvSpPr/>
            <p:nvPr/>
          </p:nvSpPr>
          <p:spPr>
            <a:xfrm rot="10800000">
              <a:off x="4346642" y="2754418"/>
              <a:ext cx="128775" cy="2516198"/>
            </a:xfrm>
            <a:prstGeom prst="rightBracket">
              <a:avLst>
                <a:gd name="adj" fmla="val 87209"/>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TextBox 39">
              <a:extLst>
                <a:ext uri="{FF2B5EF4-FFF2-40B4-BE49-F238E27FC236}">
                  <a16:creationId xmlns:a16="http://schemas.microsoft.com/office/drawing/2014/main" id="{BE367C64-AF49-3B3A-79E1-32F4CA5A3E32}"/>
                </a:ext>
              </a:extLst>
            </p:cNvPr>
            <p:cNvSpPr txBox="1"/>
            <p:nvPr/>
          </p:nvSpPr>
          <p:spPr>
            <a:xfrm>
              <a:off x="2060821" y="4672665"/>
              <a:ext cx="2308765" cy="307777"/>
            </a:xfrm>
            <a:prstGeom prst="rect">
              <a:avLst/>
            </a:prstGeom>
            <a:noFill/>
          </p:spPr>
          <p:txBody>
            <a:bodyPr wrap="square" rtlCol="0">
              <a:spAutoFit/>
            </a:bodyPr>
            <a:lstStyle/>
            <a:p>
              <a:pPr algn="ctr"/>
              <a:r>
                <a:rPr lang="en-US" sz="1400" b="1" dirty="0">
                  <a:latin typeface="Ebrima" panose="02000000000000000000" pitchFamily="2" charset="0"/>
                  <a:ea typeface="Ebrima" panose="02000000000000000000" pitchFamily="2" charset="0"/>
                  <a:cs typeface="Ebrima" panose="02000000000000000000" pitchFamily="2" charset="0"/>
                </a:rPr>
                <a:t>Syed Asaad Ayub Ahmad</a:t>
              </a:r>
              <a:endParaRPr lang="en-US" sz="1400" b="1" kern="2200" dirty="0">
                <a:latin typeface="Ebrima" panose="02000000000000000000" pitchFamily="2" charset="0"/>
                <a:ea typeface="Ebrima" panose="02000000000000000000" pitchFamily="2" charset="0"/>
                <a:cs typeface="Ebrima" panose="02000000000000000000" pitchFamily="2" charset="0"/>
              </a:endParaRPr>
            </a:p>
          </p:txBody>
        </p:sp>
        <p:sp>
          <p:nvSpPr>
            <p:cNvPr id="41" name="TextBox 40">
              <a:extLst>
                <a:ext uri="{FF2B5EF4-FFF2-40B4-BE49-F238E27FC236}">
                  <a16:creationId xmlns:a16="http://schemas.microsoft.com/office/drawing/2014/main" id="{D6033F83-174E-F211-1226-01D259866D51}"/>
                </a:ext>
              </a:extLst>
            </p:cNvPr>
            <p:cNvSpPr txBox="1"/>
            <p:nvPr/>
          </p:nvSpPr>
          <p:spPr>
            <a:xfrm>
              <a:off x="2199105" y="4943159"/>
              <a:ext cx="2025075" cy="318900"/>
            </a:xfrm>
            <a:prstGeom prst="rect">
              <a:avLst/>
            </a:prstGeom>
            <a:noFill/>
          </p:spPr>
          <p:txBody>
            <a:bodyPr wrap="square" rtlCol="0">
              <a:spAutoFit/>
            </a:bodyPr>
            <a:lstStyle>
              <a:defPPr>
                <a:defRPr lang="en-US"/>
              </a:defPPr>
              <a:lvl1pPr algn="ctr">
                <a:lnSpc>
                  <a:spcPct val="100000"/>
                </a:lnSpc>
                <a:defRPr sz="90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defRPr>
              </a:lvl1pPr>
            </a:lstStyle>
            <a:p>
              <a:r>
                <a:rPr lang="en-US" sz="1400" dirty="0"/>
                <a:t>President &amp; CEO</a:t>
              </a:r>
            </a:p>
          </p:txBody>
        </p:sp>
        <p:pic>
          <p:nvPicPr>
            <p:cNvPr id="42" name="Picture 41">
              <a:extLst>
                <a:ext uri="{FF2B5EF4-FFF2-40B4-BE49-F238E27FC236}">
                  <a16:creationId xmlns:a16="http://schemas.microsoft.com/office/drawing/2014/main" id="{13AE0DB6-7B06-4DD7-A43B-C66EE9C2A4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62" t="8423" r="33121" b="41152"/>
            <a:stretch/>
          </p:blipFill>
          <p:spPr>
            <a:xfrm>
              <a:off x="2529404" y="3257330"/>
              <a:ext cx="1371600" cy="1371600"/>
            </a:xfrm>
            <a:prstGeom prst="ellipse">
              <a:avLst/>
            </a:prstGeom>
            <a:effectLst>
              <a:outerShdw blurRad="50800" dist="38100" dir="5400000" algn="t" rotWithShape="0">
                <a:prstClr val="black">
                  <a:alpha val="40000"/>
                </a:prstClr>
              </a:outerShdw>
            </a:effectLst>
          </p:spPr>
        </p:pic>
        <p:grpSp>
          <p:nvGrpSpPr>
            <p:cNvPr id="43" name="Group 42"/>
            <p:cNvGrpSpPr/>
            <p:nvPr/>
          </p:nvGrpSpPr>
          <p:grpSpPr>
            <a:xfrm>
              <a:off x="4334047" y="1935274"/>
              <a:ext cx="1920240" cy="2331022"/>
              <a:chOff x="1221505" y="2025452"/>
              <a:chExt cx="1920240" cy="2331022"/>
            </a:xfrm>
          </p:grpSpPr>
          <p:sp>
            <p:nvSpPr>
              <p:cNvPr id="68" name="TextBox 67"/>
              <p:cNvSpPr txBox="1"/>
              <p:nvPr/>
            </p:nvSpPr>
            <p:spPr>
              <a:xfrm>
                <a:off x="1354941" y="3481196"/>
                <a:ext cx="1667597" cy="292388"/>
              </a:xfrm>
              <a:prstGeom prst="rect">
                <a:avLst/>
              </a:prstGeom>
              <a:noFill/>
            </p:spPr>
            <p:txBody>
              <a:bodyPr wrap="square" rtlCol="0">
                <a:spAutoFit/>
              </a:bodyPr>
              <a:lstStyle/>
              <a:p>
                <a:pPr algn="ctr"/>
                <a:r>
                  <a:rPr lang="en-US" sz="1300" b="1" dirty="0">
                    <a:latin typeface="Ebrima" panose="02000000000000000000" pitchFamily="2" charset="0"/>
                    <a:ea typeface="Ebrima" panose="02000000000000000000" pitchFamily="2" charset="0"/>
                    <a:cs typeface="Ebrima" panose="02000000000000000000" pitchFamily="2" charset="0"/>
                  </a:rPr>
                  <a:t>Tauseef Ul Islam</a:t>
                </a:r>
              </a:p>
            </p:txBody>
          </p:sp>
          <p:sp>
            <p:nvSpPr>
              <p:cNvPr id="69" name="TextBox 68"/>
              <p:cNvSpPr txBox="1"/>
              <p:nvPr/>
            </p:nvSpPr>
            <p:spPr>
              <a:xfrm>
                <a:off x="1221505" y="3710143"/>
                <a:ext cx="1920240" cy="646331"/>
              </a:xfrm>
              <a:prstGeom prst="rect">
                <a:avLst/>
              </a:prstGeom>
              <a:noFill/>
            </p:spPr>
            <p:txBody>
              <a:bodyPr wrap="square" rtlCol="0">
                <a:spAutoFit/>
              </a:bodyPr>
              <a:lstStyle>
                <a:defPPr>
                  <a:defRPr lang="en-US"/>
                </a:defPPr>
                <a:lvl1pPr algn="ctr">
                  <a:lnSpc>
                    <a:spcPct val="100000"/>
                  </a:lnSpc>
                  <a:defRPr sz="120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defRPr>
                </a:lvl1pPr>
              </a:lstStyle>
              <a:p>
                <a:pPr lvl="0">
                  <a:spcBef>
                    <a:spcPct val="0"/>
                  </a:spcBef>
                  <a:spcAft>
                    <a:spcPct val="35000"/>
                  </a:spcAft>
                </a:pPr>
                <a:r>
                  <a:rPr lang="en-US" dirty="0"/>
                  <a:t>EVP Engineering, Supply Chain and Land Management </a:t>
                </a:r>
                <a:endParaRPr lang="aa-ET" dirty="0"/>
              </a:p>
            </p:txBody>
          </p:sp>
          <p:pic>
            <p:nvPicPr>
              <p:cNvPr id="70" name="Picture 69">
                <a:extLst>
                  <a:ext uri="{FF2B5EF4-FFF2-40B4-BE49-F238E27FC236}">
                    <a16:creationId xmlns:a16="http://schemas.microsoft.com/office/drawing/2014/main" id="{785A086F-CE0C-486A-9769-6220BF538C19}"/>
                  </a:ext>
                </a:extLst>
              </p:cNvPr>
              <p:cNvPicPr>
                <a:picLocks noChangeAspect="1"/>
              </p:cNvPicPr>
              <p:nvPr/>
            </p:nvPicPr>
            <p:blipFill rotWithShape="1">
              <a:blip r:embed="rId4">
                <a:extLst>
                  <a:ext uri="{28A0092B-C50C-407E-A947-70E740481C1C}">
                    <a14:useLocalDpi xmlns:a14="http://schemas.microsoft.com/office/drawing/2010/main" val="0"/>
                  </a:ext>
                </a:extLst>
              </a:blip>
              <a:srcRect l="16119" r="16119"/>
              <a:stretch/>
            </p:blipFill>
            <p:spPr>
              <a:xfrm>
                <a:off x="1501677" y="2025452"/>
                <a:ext cx="1371600" cy="1371600"/>
              </a:xfrm>
              <a:prstGeom prst="ellipse">
                <a:avLst/>
              </a:prstGeom>
              <a:ln w="12700">
                <a:noFill/>
              </a:ln>
              <a:effectLst>
                <a:outerShdw blurRad="50800" dist="38100" dir="5400000" algn="t" rotWithShape="0">
                  <a:prstClr val="black">
                    <a:alpha val="40000"/>
                  </a:prstClr>
                </a:outerShdw>
              </a:effectLst>
            </p:spPr>
          </p:pic>
        </p:grpSp>
        <p:grpSp>
          <p:nvGrpSpPr>
            <p:cNvPr id="44" name="Group 43"/>
            <p:cNvGrpSpPr/>
            <p:nvPr/>
          </p:nvGrpSpPr>
          <p:grpSpPr>
            <a:xfrm>
              <a:off x="6376748" y="1924883"/>
              <a:ext cx="1819240" cy="2169226"/>
              <a:chOff x="3029783" y="2025452"/>
              <a:chExt cx="1819240" cy="2169226"/>
            </a:xfrm>
          </p:grpSpPr>
          <p:sp>
            <p:nvSpPr>
              <p:cNvPr id="65" name="TextBox 64"/>
              <p:cNvSpPr txBox="1"/>
              <p:nvPr/>
            </p:nvSpPr>
            <p:spPr>
              <a:xfrm>
                <a:off x="3029783" y="3481196"/>
                <a:ext cx="1819240" cy="292388"/>
              </a:xfrm>
              <a:prstGeom prst="rect">
                <a:avLst/>
              </a:prstGeom>
              <a:noFill/>
            </p:spPr>
            <p:txBody>
              <a:bodyPr wrap="square" rtlCol="0">
                <a:spAutoFit/>
              </a:bodyPr>
              <a:lstStyle>
                <a:defPPr>
                  <a:defRPr lang="en-US"/>
                </a:defPPr>
                <a:lvl1pPr algn="ctr">
                  <a:defRPr sz="1400" b="1">
                    <a:latin typeface="Ebrima" panose="02000000000000000000" pitchFamily="2" charset="0"/>
                    <a:ea typeface="Ebrima" panose="02000000000000000000" pitchFamily="2" charset="0"/>
                    <a:cs typeface="Ebrima" panose="02000000000000000000" pitchFamily="2" charset="0"/>
                  </a:defRPr>
                </a:lvl1pPr>
              </a:lstStyle>
              <a:p>
                <a:r>
                  <a:rPr lang="en-US" sz="1300" dirty="0"/>
                  <a:t>Riaz Ahmed Kamlani</a:t>
                </a:r>
              </a:p>
            </p:txBody>
          </p:sp>
          <p:pic>
            <p:nvPicPr>
              <p:cNvPr id="66" name="Picture 65">
                <a:extLst>
                  <a:ext uri="{FF2B5EF4-FFF2-40B4-BE49-F238E27FC236}">
                    <a16:creationId xmlns:a16="http://schemas.microsoft.com/office/drawing/2014/main" id="{DD37FBE9-11FE-41A9-8057-6222675D38FE}"/>
                  </a:ext>
                </a:extLst>
              </p:cNvPr>
              <p:cNvPicPr>
                <a:picLocks noChangeAspect="1"/>
              </p:cNvPicPr>
              <p:nvPr/>
            </p:nvPicPr>
            <p:blipFill rotWithShape="1">
              <a:blip r:embed="rId5">
                <a:extLst>
                  <a:ext uri="{28A0092B-C50C-407E-A947-70E740481C1C}">
                    <a14:useLocalDpi xmlns:a14="http://schemas.microsoft.com/office/drawing/2010/main" val="0"/>
                  </a:ext>
                </a:extLst>
              </a:blip>
              <a:srcRect l="16119" r="16119"/>
              <a:stretch/>
            </p:blipFill>
            <p:spPr>
              <a:xfrm>
                <a:off x="3255615" y="2025452"/>
                <a:ext cx="1371600" cy="1371600"/>
              </a:xfrm>
              <a:prstGeom prst="ellipse">
                <a:avLst/>
              </a:prstGeom>
              <a:ln w="12700">
                <a:noFill/>
              </a:ln>
              <a:effectLst>
                <a:outerShdw blurRad="50800" dist="38100" dir="5400000" algn="t" rotWithShape="0">
                  <a:prstClr val="black">
                    <a:alpha val="40000"/>
                  </a:prstClr>
                </a:outerShdw>
              </a:effectLst>
            </p:spPr>
          </p:pic>
          <p:sp>
            <p:nvSpPr>
              <p:cNvPr id="67" name="Freeform: Shape 3">
                <a:extLst>
                  <a:ext uri="{FF2B5EF4-FFF2-40B4-BE49-F238E27FC236}">
                    <a16:creationId xmlns:a16="http://schemas.microsoft.com/office/drawing/2014/main" id="{7A15B4AD-E415-4942-8476-CC966A4B4068}"/>
                  </a:ext>
                </a:extLst>
              </p:cNvPr>
              <p:cNvSpPr/>
              <p:nvPr/>
            </p:nvSpPr>
            <p:spPr>
              <a:xfrm>
                <a:off x="3034825" y="3781684"/>
                <a:ext cx="1814198" cy="412994"/>
              </a:xfrm>
              <a:custGeom>
                <a:avLst/>
                <a:gdLst>
                  <a:gd name="connsiteX0" fmla="*/ 0 w 891530"/>
                  <a:gd name="connsiteY0" fmla="*/ 0 h 595107"/>
                  <a:gd name="connsiteX1" fmla="*/ 891530 w 891530"/>
                  <a:gd name="connsiteY1" fmla="*/ 0 h 595107"/>
                  <a:gd name="connsiteX2" fmla="*/ 891530 w 891530"/>
                  <a:gd name="connsiteY2" fmla="*/ 595107 h 595107"/>
                  <a:gd name="connsiteX3" fmla="*/ 0 w 891530"/>
                  <a:gd name="connsiteY3" fmla="*/ 595107 h 595107"/>
                  <a:gd name="connsiteX4" fmla="*/ 0 w 891530"/>
                  <a:gd name="connsiteY4" fmla="*/ 0 h 59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30" h="595107">
                    <a:moveTo>
                      <a:pt x="0" y="0"/>
                    </a:moveTo>
                    <a:lnTo>
                      <a:pt x="891530" y="0"/>
                    </a:lnTo>
                    <a:lnTo>
                      <a:pt x="891530" y="595107"/>
                    </a:lnTo>
                    <a:lnTo>
                      <a:pt x="0" y="595107"/>
                    </a:lnTo>
                    <a:lnTo>
                      <a:pt x="0" y="0"/>
                    </a:lnTo>
                    <a:close/>
                  </a:path>
                </a:pathLst>
              </a:custGeom>
              <a:noFill/>
              <a:effectLst/>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7620" tIns="7620" rIns="7620" bIns="7620" numCol="1" spcCol="1270" anchor="t" anchorCtr="0">
                <a:noAutofit/>
              </a:bodyPr>
              <a:lstStyle/>
              <a:p>
                <a:pPr marL="0" lvl="0" indent="0" algn="ctr" defTabSz="533400">
                  <a:lnSpc>
                    <a:spcPct val="90000"/>
                  </a:lnSpc>
                  <a:spcBef>
                    <a:spcPct val="0"/>
                  </a:spcBef>
                  <a:spcAft>
                    <a:spcPct val="35000"/>
                  </a:spcAft>
                  <a:buNone/>
                </a:pPr>
                <a:r>
                  <a:rPr lang="en-US" sz="1200" dirty="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rPr>
                  <a:t>EVP Flagship &amp; CDU Programmes</a:t>
                </a:r>
                <a:endParaRPr lang="aa-ET" sz="1200" dirty="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endParaRPr>
              </a:p>
            </p:txBody>
          </p:sp>
        </p:grpSp>
        <p:grpSp>
          <p:nvGrpSpPr>
            <p:cNvPr id="45" name="Group 44"/>
            <p:cNvGrpSpPr/>
            <p:nvPr/>
          </p:nvGrpSpPr>
          <p:grpSpPr>
            <a:xfrm>
              <a:off x="8295212" y="1925658"/>
              <a:ext cx="1814198" cy="1976464"/>
              <a:chOff x="4793476" y="2025452"/>
              <a:chExt cx="1814198" cy="1976464"/>
            </a:xfrm>
          </p:grpSpPr>
          <p:sp>
            <p:nvSpPr>
              <p:cNvPr id="62" name="TextBox 61">
                <a:extLst>
                  <a:ext uri="{FF2B5EF4-FFF2-40B4-BE49-F238E27FC236}">
                    <a16:creationId xmlns:a16="http://schemas.microsoft.com/office/drawing/2014/main" id="{EB7185CB-5FA1-46C9-BD3C-08524754F546}"/>
                  </a:ext>
                </a:extLst>
              </p:cNvPr>
              <p:cNvSpPr txBox="1"/>
              <p:nvPr/>
            </p:nvSpPr>
            <p:spPr>
              <a:xfrm>
                <a:off x="4832181" y="3481196"/>
                <a:ext cx="1702411" cy="292388"/>
              </a:xfrm>
              <a:prstGeom prst="rect">
                <a:avLst/>
              </a:prstGeom>
              <a:noFill/>
            </p:spPr>
            <p:txBody>
              <a:bodyPr wrap="square" rtlCol="0">
                <a:spAutoFit/>
              </a:bodyPr>
              <a:lstStyle>
                <a:defPPr>
                  <a:defRPr lang="en-US"/>
                </a:defPPr>
                <a:lvl1pPr algn="ctr">
                  <a:defRPr sz="1400" b="1">
                    <a:latin typeface="Ebrima" panose="02000000000000000000" pitchFamily="2" charset="0"/>
                    <a:ea typeface="Ebrima" panose="02000000000000000000" pitchFamily="2" charset="0"/>
                    <a:cs typeface="Ebrima" panose="02000000000000000000" pitchFamily="2" charset="0"/>
                  </a:defRPr>
                </a:lvl1pPr>
              </a:lstStyle>
              <a:p>
                <a:r>
                  <a:rPr lang="en-US" sz="1300" dirty="0"/>
                  <a:t>Shazia Kamal</a:t>
                </a:r>
              </a:p>
            </p:txBody>
          </p:sp>
          <p:pic>
            <p:nvPicPr>
              <p:cNvPr id="63" name="Picture 62">
                <a:extLst>
                  <a:ext uri="{FF2B5EF4-FFF2-40B4-BE49-F238E27FC236}">
                    <a16:creationId xmlns:a16="http://schemas.microsoft.com/office/drawing/2014/main" id="{1A96A4F2-56F4-4875-9B98-25B075A9E0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528" t="14304" r="32743" b="29102"/>
              <a:stretch/>
            </p:blipFill>
            <p:spPr>
              <a:xfrm>
                <a:off x="4905487" y="2025452"/>
                <a:ext cx="1371600" cy="1371600"/>
              </a:xfrm>
              <a:prstGeom prst="ellipse">
                <a:avLst/>
              </a:prstGeom>
              <a:ln w="12700">
                <a:noFill/>
              </a:ln>
              <a:effectLst>
                <a:outerShdw blurRad="50800" dist="38100" dir="5400000" algn="t" rotWithShape="0">
                  <a:prstClr val="black">
                    <a:alpha val="40000"/>
                  </a:prstClr>
                </a:outerShdw>
              </a:effectLst>
            </p:spPr>
          </p:pic>
          <p:sp>
            <p:nvSpPr>
              <p:cNvPr id="64" name="Freeform: Shape 4">
                <a:extLst>
                  <a:ext uri="{FF2B5EF4-FFF2-40B4-BE49-F238E27FC236}">
                    <a16:creationId xmlns:a16="http://schemas.microsoft.com/office/drawing/2014/main" id="{50D298BF-2E84-416D-B2BC-46AAABB816B3}"/>
                  </a:ext>
                </a:extLst>
              </p:cNvPr>
              <p:cNvSpPr/>
              <p:nvPr/>
            </p:nvSpPr>
            <p:spPr>
              <a:xfrm>
                <a:off x="4793476" y="3771841"/>
                <a:ext cx="1814198" cy="230075"/>
              </a:xfrm>
              <a:custGeom>
                <a:avLst/>
                <a:gdLst>
                  <a:gd name="connsiteX0" fmla="*/ 0 w 891530"/>
                  <a:gd name="connsiteY0" fmla="*/ 0 h 595107"/>
                  <a:gd name="connsiteX1" fmla="*/ 891530 w 891530"/>
                  <a:gd name="connsiteY1" fmla="*/ 0 h 595107"/>
                  <a:gd name="connsiteX2" fmla="*/ 891530 w 891530"/>
                  <a:gd name="connsiteY2" fmla="*/ 595107 h 595107"/>
                  <a:gd name="connsiteX3" fmla="*/ 0 w 891530"/>
                  <a:gd name="connsiteY3" fmla="*/ 595107 h 595107"/>
                  <a:gd name="connsiteX4" fmla="*/ 0 w 891530"/>
                  <a:gd name="connsiteY4" fmla="*/ 0 h 59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30" h="595107">
                    <a:moveTo>
                      <a:pt x="0" y="0"/>
                    </a:moveTo>
                    <a:lnTo>
                      <a:pt x="891530" y="0"/>
                    </a:lnTo>
                    <a:lnTo>
                      <a:pt x="891530" y="595107"/>
                    </a:lnTo>
                    <a:lnTo>
                      <a:pt x="0" y="595107"/>
                    </a:lnTo>
                    <a:lnTo>
                      <a:pt x="0" y="0"/>
                    </a:lnTo>
                    <a:close/>
                  </a:path>
                </a:pathLst>
              </a:custGeom>
              <a:noFill/>
              <a:effectLst/>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7620" tIns="7620" rIns="7620" bIns="7620" numCol="1" spcCol="1270" anchor="t" anchorCtr="0">
                <a:noAutofit/>
              </a:bodyPr>
              <a:lstStyle/>
              <a:p>
                <a:pPr marL="0" lvl="0" indent="0" algn="ctr" defTabSz="533400">
                  <a:lnSpc>
                    <a:spcPct val="90000"/>
                  </a:lnSpc>
                  <a:spcBef>
                    <a:spcPct val="0"/>
                  </a:spcBef>
                  <a:spcAft>
                    <a:spcPct val="35000"/>
                  </a:spcAft>
                  <a:buNone/>
                </a:pPr>
                <a:r>
                  <a:rPr lang="en-US" sz="1200" dirty="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rPr>
                  <a:t>EVP Outcomes</a:t>
                </a:r>
                <a:endParaRPr lang="aa-ET" sz="1200" dirty="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endParaRPr>
              </a:p>
            </p:txBody>
          </p:sp>
        </p:grpSp>
        <p:grpSp>
          <p:nvGrpSpPr>
            <p:cNvPr id="46" name="Group 45"/>
            <p:cNvGrpSpPr/>
            <p:nvPr/>
          </p:nvGrpSpPr>
          <p:grpSpPr>
            <a:xfrm>
              <a:off x="4431828" y="4433240"/>
              <a:ext cx="1814198" cy="2225902"/>
              <a:chOff x="1335627" y="4518649"/>
              <a:chExt cx="1814198" cy="2225902"/>
            </a:xfrm>
          </p:grpSpPr>
          <p:sp>
            <p:nvSpPr>
              <p:cNvPr id="59" name="TextBox 58">
                <a:extLst>
                  <a:ext uri="{FF2B5EF4-FFF2-40B4-BE49-F238E27FC236}">
                    <a16:creationId xmlns:a16="http://schemas.microsoft.com/office/drawing/2014/main" id="{8D07B5FE-4603-46C5-9C65-9291B29EA0A6}"/>
                  </a:ext>
                </a:extLst>
              </p:cNvPr>
              <p:cNvSpPr txBox="1"/>
              <p:nvPr/>
            </p:nvSpPr>
            <p:spPr>
              <a:xfrm>
                <a:off x="1455670" y="5997158"/>
                <a:ext cx="1574113" cy="292388"/>
              </a:xfrm>
              <a:prstGeom prst="rect">
                <a:avLst/>
              </a:prstGeom>
              <a:noFill/>
            </p:spPr>
            <p:txBody>
              <a:bodyPr wrap="square" rtlCol="0">
                <a:spAutoFit/>
              </a:bodyPr>
              <a:lstStyle>
                <a:defPPr>
                  <a:defRPr lang="en-US"/>
                </a:defPPr>
                <a:lvl1pPr algn="ctr">
                  <a:defRPr sz="1400" b="1">
                    <a:latin typeface="Ebrima" panose="02000000000000000000" pitchFamily="2" charset="0"/>
                    <a:ea typeface="Ebrima" panose="02000000000000000000" pitchFamily="2" charset="0"/>
                    <a:cs typeface="Ebrima" panose="02000000000000000000" pitchFamily="2" charset="0"/>
                  </a:defRPr>
                </a:lvl1pPr>
              </a:lstStyle>
              <a:p>
                <a:r>
                  <a:rPr lang="en-US" sz="1300" dirty="0"/>
                  <a:t>Zia Akhter Abbas</a:t>
                </a:r>
              </a:p>
            </p:txBody>
          </p:sp>
          <p:pic>
            <p:nvPicPr>
              <p:cNvPr id="60" name="Picture 59" descr="A close-up of a person smiling&#10;&#10;Description automatically generated with medium confidence">
                <a:extLst>
                  <a:ext uri="{FF2B5EF4-FFF2-40B4-BE49-F238E27FC236}">
                    <a16:creationId xmlns:a16="http://schemas.microsoft.com/office/drawing/2014/main" id="{150F1127-DA94-4940-A017-F5CDA53CFEA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426" t="-506" r="19990" b="5131"/>
              <a:stretch/>
            </p:blipFill>
            <p:spPr>
              <a:xfrm>
                <a:off x="1501677" y="4518649"/>
                <a:ext cx="1371600" cy="1371600"/>
              </a:xfrm>
              <a:prstGeom prst="ellipse">
                <a:avLst/>
              </a:prstGeom>
              <a:ln w="12700">
                <a:noFill/>
              </a:ln>
              <a:effectLst>
                <a:outerShdw blurRad="50800" dist="38100" dir="5400000" algn="t" rotWithShape="0">
                  <a:prstClr val="black">
                    <a:alpha val="40000"/>
                  </a:prstClr>
                </a:outerShdw>
              </a:effectLst>
            </p:spPr>
          </p:pic>
          <p:sp>
            <p:nvSpPr>
              <p:cNvPr id="61" name="Freeform: Shape 5">
                <a:extLst>
                  <a:ext uri="{FF2B5EF4-FFF2-40B4-BE49-F238E27FC236}">
                    <a16:creationId xmlns:a16="http://schemas.microsoft.com/office/drawing/2014/main" id="{FD4561F9-4B24-4121-99EF-CA1C79D3F5BE}"/>
                  </a:ext>
                </a:extLst>
              </p:cNvPr>
              <p:cNvSpPr/>
              <p:nvPr/>
            </p:nvSpPr>
            <p:spPr>
              <a:xfrm>
                <a:off x="1335627" y="6287254"/>
                <a:ext cx="1814198" cy="457297"/>
              </a:xfrm>
              <a:custGeom>
                <a:avLst/>
                <a:gdLst>
                  <a:gd name="connsiteX0" fmla="*/ 0 w 891530"/>
                  <a:gd name="connsiteY0" fmla="*/ 0 h 595107"/>
                  <a:gd name="connsiteX1" fmla="*/ 891530 w 891530"/>
                  <a:gd name="connsiteY1" fmla="*/ 0 h 595107"/>
                  <a:gd name="connsiteX2" fmla="*/ 891530 w 891530"/>
                  <a:gd name="connsiteY2" fmla="*/ 595107 h 595107"/>
                  <a:gd name="connsiteX3" fmla="*/ 0 w 891530"/>
                  <a:gd name="connsiteY3" fmla="*/ 595107 h 595107"/>
                  <a:gd name="connsiteX4" fmla="*/ 0 w 891530"/>
                  <a:gd name="connsiteY4" fmla="*/ 0 h 59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30" h="595107">
                    <a:moveTo>
                      <a:pt x="0" y="0"/>
                    </a:moveTo>
                    <a:lnTo>
                      <a:pt x="891530" y="0"/>
                    </a:lnTo>
                    <a:lnTo>
                      <a:pt x="891530" y="595107"/>
                    </a:lnTo>
                    <a:lnTo>
                      <a:pt x="0" y="595107"/>
                    </a:lnTo>
                    <a:lnTo>
                      <a:pt x="0" y="0"/>
                    </a:lnTo>
                    <a:close/>
                  </a:path>
                </a:pathLst>
              </a:custGeom>
              <a:noFill/>
              <a:effectLst/>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7620" tIns="7620" rIns="7620" bIns="7620" numCol="1" spcCol="1270" anchor="t" anchorCtr="0">
                <a:noAutofit/>
              </a:bodyPr>
              <a:lstStyle/>
              <a:p>
                <a:pPr marL="0" lvl="0" indent="0" algn="ctr" defTabSz="533400">
                  <a:lnSpc>
                    <a:spcPct val="90000"/>
                  </a:lnSpc>
                  <a:spcBef>
                    <a:spcPct val="0"/>
                  </a:spcBef>
                  <a:spcAft>
                    <a:spcPct val="35000"/>
                  </a:spcAft>
                  <a:buNone/>
                </a:pPr>
                <a:r>
                  <a:rPr lang="en-US" sz="1200" dirty="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rPr>
                  <a:t>EVP Development &amp; Partnerships</a:t>
                </a:r>
                <a:endParaRPr lang="aa-ET" sz="1200" dirty="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endParaRPr>
              </a:p>
            </p:txBody>
          </p:sp>
        </p:grpSp>
        <p:grpSp>
          <p:nvGrpSpPr>
            <p:cNvPr id="48" name="Group 47"/>
            <p:cNvGrpSpPr/>
            <p:nvPr/>
          </p:nvGrpSpPr>
          <p:grpSpPr>
            <a:xfrm>
              <a:off x="6381790" y="4433240"/>
              <a:ext cx="1814198" cy="2144502"/>
              <a:chOff x="3034825" y="4519646"/>
              <a:chExt cx="1814198" cy="2144502"/>
            </a:xfrm>
          </p:grpSpPr>
          <p:sp>
            <p:nvSpPr>
              <p:cNvPr id="56" name="TextBox 55">
                <a:extLst>
                  <a:ext uri="{FF2B5EF4-FFF2-40B4-BE49-F238E27FC236}">
                    <a16:creationId xmlns:a16="http://schemas.microsoft.com/office/drawing/2014/main" id="{46FA73F3-3CE2-4DFB-AA79-FC4FADA39559}"/>
                  </a:ext>
                </a:extLst>
              </p:cNvPr>
              <p:cNvSpPr txBox="1"/>
              <p:nvPr/>
            </p:nvSpPr>
            <p:spPr>
              <a:xfrm>
                <a:off x="3093110" y="5997709"/>
                <a:ext cx="1692586" cy="292388"/>
              </a:xfrm>
              <a:prstGeom prst="rect">
                <a:avLst/>
              </a:prstGeom>
              <a:noFill/>
            </p:spPr>
            <p:txBody>
              <a:bodyPr wrap="square" rtlCol="0">
                <a:spAutoFit/>
              </a:bodyPr>
              <a:lstStyle>
                <a:defPPr>
                  <a:defRPr lang="en-US"/>
                </a:defPPr>
                <a:lvl1pPr algn="ctr">
                  <a:defRPr sz="1400" b="1">
                    <a:latin typeface="Ebrima" panose="02000000000000000000" pitchFamily="2" charset="0"/>
                    <a:ea typeface="Ebrima" panose="02000000000000000000" pitchFamily="2" charset="0"/>
                    <a:cs typeface="Ebrima" panose="02000000000000000000" pitchFamily="2" charset="0"/>
                  </a:defRPr>
                </a:lvl1pPr>
              </a:lstStyle>
              <a:p>
                <a:r>
                  <a:rPr lang="en-US" sz="1300" dirty="0"/>
                  <a:t>Ghazala Nadeem</a:t>
                </a:r>
              </a:p>
            </p:txBody>
          </p:sp>
          <p:pic>
            <p:nvPicPr>
              <p:cNvPr id="57" name="Picture 56">
                <a:extLst>
                  <a:ext uri="{FF2B5EF4-FFF2-40B4-BE49-F238E27FC236}">
                    <a16:creationId xmlns:a16="http://schemas.microsoft.com/office/drawing/2014/main" id="{8BAFC11C-4B02-461A-BC44-44BB980FA69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159" t="10872" r="29159" b="26605"/>
              <a:stretch/>
            </p:blipFill>
            <p:spPr>
              <a:xfrm>
                <a:off x="3255615" y="4519646"/>
                <a:ext cx="1371600" cy="1371600"/>
              </a:xfrm>
              <a:prstGeom prst="ellipse">
                <a:avLst/>
              </a:prstGeom>
              <a:ln w="12700">
                <a:noFill/>
              </a:ln>
              <a:effectLst>
                <a:outerShdw blurRad="50800" dist="38100" dir="5400000" algn="t" rotWithShape="0">
                  <a:prstClr val="black">
                    <a:alpha val="40000"/>
                  </a:prstClr>
                </a:outerShdw>
              </a:effectLst>
            </p:spPr>
          </p:pic>
          <p:sp>
            <p:nvSpPr>
              <p:cNvPr id="58" name="Freeform: Shape 7">
                <a:extLst>
                  <a:ext uri="{FF2B5EF4-FFF2-40B4-BE49-F238E27FC236}">
                    <a16:creationId xmlns:a16="http://schemas.microsoft.com/office/drawing/2014/main" id="{CA5D638B-2471-43A7-91CC-E5984AA7A0A8}"/>
                  </a:ext>
                </a:extLst>
              </p:cNvPr>
              <p:cNvSpPr/>
              <p:nvPr/>
            </p:nvSpPr>
            <p:spPr>
              <a:xfrm>
                <a:off x="3034825" y="6287254"/>
                <a:ext cx="1814198" cy="376894"/>
              </a:xfrm>
              <a:custGeom>
                <a:avLst/>
                <a:gdLst>
                  <a:gd name="connsiteX0" fmla="*/ 0 w 891530"/>
                  <a:gd name="connsiteY0" fmla="*/ 0 h 595107"/>
                  <a:gd name="connsiteX1" fmla="*/ 891530 w 891530"/>
                  <a:gd name="connsiteY1" fmla="*/ 0 h 595107"/>
                  <a:gd name="connsiteX2" fmla="*/ 891530 w 891530"/>
                  <a:gd name="connsiteY2" fmla="*/ 595107 h 595107"/>
                  <a:gd name="connsiteX3" fmla="*/ 0 w 891530"/>
                  <a:gd name="connsiteY3" fmla="*/ 595107 h 595107"/>
                  <a:gd name="connsiteX4" fmla="*/ 0 w 891530"/>
                  <a:gd name="connsiteY4" fmla="*/ 0 h 59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30" h="595107">
                    <a:moveTo>
                      <a:pt x="0" y="0"/>
                    </a:moveTo>
                    <a:lnTo>
                      <a:pt x="891530" y="0"/>
                    </a:lnTo>
                    <a:lnTo>
                      <a:pt x="891530" y="595107"/>
                    </a:lnTo>
                    <a:lnTo>
                      <a:pt x="0" y="595107"/>
                    </a:lnTo>
                    <a:lnTo>
                      <a:pt x="0" y="0"/>
                    </a:lnTo>
                    <a:close/>
                  </a:path>
                </a:pathLst>
              </a:custGeom>
              <a:noFill/>
              <a:effectLst/>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7620" tIns="7620" rIns="7620" bIns="7620" numCol="1" spcCol="1270" anchor="t" anchorCtr="0">
                <a:noAutofit/>
              </a:bodyPr>
              <a:lstStyle/>
              <a:p>
                <a:pPr algn="ctr" defTabSz="533400">
                  <a:lnSpc>
                    <a:spcPct val="90000"/>
                  </a:lnSpc>
                  <a:spcBef>
                    <a:spcPct val="0"/>
                  </a:spcBef>
                  <a:spcAft>
                    <a:spcPct val="35000"/>
                  </a:spcAft>
                </a:pPr>
                <a:r>
                  <a:rPr lang="en-US" sz="1200" dirty="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rPr>
                  <a:t>EVP HR-IT-Organization Excellence</a:t>
                </a:r>
                <a:endParaRPr lang="aa-ET" sz="1200" dirty="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endParaRPr>
              </a:p>
            </p:txBody>
          </p:sp>
        </p:grpSp>
        <p:grpSp>
          <p:nvGrpSpPr>
            <p:cNvPr id="50" name="Group 49"/>
            <p:cNvGrpSpPr/>
            <p:nvPr/>
          </p:nvGrpSpPr>
          <p:grpSpPr>
            <a:xfrm>
              <a:off x="8185924" y="4433240"/>
              <a:ext cx="1814198" cy="2230908"/>
              <a:chOff x="4771375" y="4518649"/>
              <a:chExt cx="1814198" cy="2230908"/>
            </a:xfrm>
          </p:grpSpPr>
          <p:pic>
            <p:nvPicPr>
              <p:cNvPr id="52" name="Picture 51">
                <a:extLst>
                  <a:ext uri="{FF2B5EF4-FFF2-40B4-BE49-F238E27FC236}">
                    <a16:creationId xmlns:a16="http://schemas.microsoft.com/office/drawing/2014/main" id="{F3E488A4-B6DB-41F3-BD44-5126B59CC25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237" t="16960" r="26701" b="22949"/>
              <a:stretch/>
            </p:blipFill>
            <p:spPr>
              <a:xfrm>
                <a:off x="5009553" y="4518649"/>
                <a:ext cx="1371600" cy="1371600"/>
              </a:xfrm>
              <a:prstGeom prst="ellipse">
                <a:avLst/>
              </a:prstGeom>
              <a:ln w="12700">
                <a:noFill/>
              </a:ln>
              <a:effectLst>
                <a:outerShdw blurRad="50800" dist="38100" dir="5400000" algn="t" rotWithShape="0">
                  <a:prstClr val="black">
                    <a:alpha val="40000"/>
                  </a:prstClr>
                </a:outerShdw>
              </a:effectLst>
            </p:spPr>
          </p:pic>
          <p:sp>
            <p:nvSpPr>
              <p:cNvPr id="53" name="TextBox 52">
                <a:extLst>
                  <a:ext uri="{FF2B5EF4-FFF2-40B4-BE49-F238E27FC236}">
                    <a16:creationId xmlns:a16="http://schemas.microsoft.com/office/drawing/2014/main" id="{46FA73F3-3CE2-4DFB-AA79-FC4FADA39559}"/>
                  </a:ext>
                </a:extLst>
              </p:cNvPr>
              <p:cNvSpPr txBox="1"/>
              <p:nvPr/>
            </p:nvSpPr>
            <p:spPr>
              <a:xfrm>
                <a:off x="4832181" y="5997158"/>
                <a:ext cx="1692586" cy="292388"/>
              </a:xfrm>
              <a:prstGeom prst="rect">
                <a:avLst/>
              </a:prstGeom>
              <a:noFill/>
            </p:spPr>
            <p:txBody>
              <a:bodyPr wrap="square" rtlCol="0">
                <a:spAutoFit/>
              </a:bodyPr>
              <a:lstStyle>
                <a:defPPr>
                  <a:defRPr lang="en-US"/>
                </a:defPPr>
                <a:lvl1pPr algn="ctr">
                  <a:defRPr sz="1400" b="1">
                    <a:latin typeface="Ebrima" panose="02000000000000000000" pitchFamily="2" charset="0"/>
                    <a:ea typeface="Ebrima" panose="02000000000000000000" pitchFamily="2" charset="0"/>
                    <a:cs typeface="Ebrima" panose="02000000000000000000" pitchFamily="2" charset="0"/>
                  </a:defRPr>
                </a:lvl1pPr>
              </a:lstStyle>
              <a:p>
                <a:r>
                  <a:rPr lang="en-US" sz="1300" dirty="0"/>
                  <a:t>Ali Aamir</a:t>
                </a:r>
              </a:p>
            </p:txBody>
          </p:sp>
          <p:sp>
            <p:nvSpPr>
              <p:cNvPr id="54" name="Freeform: Shape 6">
                <a:extLst>
                  <a:ext uri="{FF2B5EF4-FFF2-40B4-BE49-F238E27FC236}">
                    <a16:creationId xmlns:a16="http://schemas.microsoft.com/office/drawing/2014/main" id="{588ABC44-3012-4369-B5A6-D435A50D89E8}"/>
                  </a:ext>
                </a:extLst>
              </p:cNvPr>
              <p:cNvSpPr/>
              <p:nvPr/>
            </p:nvSpPr>
            <p:spPr>
              <a:xfrm>
                <a:off x="4771375" y="6287254"/>
                <a:ext cx="1814198" cy="462303"/>
              </a:xfrm>
              <a:custGeom>
                <a:avLst/>
                <a:gdLst>
                  <a:gd name="connsiteX0" fmla="*/ 0 w 891530"/>
                  <a:gd name="connsiteY0" fmla="*/ 0 h 595107"/>
                  <a:gd name="connsiteX1" fmla="*/ 891530 w 891530"/>
                  <a:gd name="connsiteY1" fmla="*/ 0 h 595107"/>
                  <a:gd name="connsiteX2" fmla="*/ 891530 w 891530"/>
                  <a:gd name="connsiteY2" fmla="*/ 595107 h 595107"/>
                  <a:gd name="connsiteX3" fmla="*/ 0 w 891530"/>
                  <a:gd name="connsiteY3" fmla="*/ 595107 h 595107"/>
                  <a:gd name="connsiteX4" fmla="*/ 0 w 891530"/>
                  <a:gd name="connsiteY4" fmla="*/ 0 h 59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30" h="595107">
                    <a:moveTo>
                      <a:pt x="0" y="0"/>
                    </a:moveTo>
                    <a:lnTo>
                      <a:pt x="891530" y="0"/>
                    </a:lnTo>
                    <a:lnTo>
                      <a:pt x="891530" y="595107"/>
                    </a:lnTo>
                    <a:lnTo>
                      <a:pt x="0" y="595107"/>
                    </a:lnTo>
                    <a:lnTo>
                      <a:pt x="0" y="0"/>
                    </a:lnTo>
                    <a:close/>
                  </a:path>
                </a:pathLst>
              </a:custGeom>
              <a:noFill/>
              <a:effectLst/>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7620" tIns="7620" rIns="7620" bIns="7620" numCol="1" spcCol="1270" anchor="t" anchorCtr="0">
                <a:noAutofit/>
              </a:bodyPr>
              <a:lstStyle/>
              <a:p>
                <a:pPr marL="0" lvl="0" indent="0" algn="ctr" defTabSz="533400">
                  <a:lnSpc>
                    <a:spcPct val="90000"/>
                  </a:lnSpc>
                  <a:spcBef>
                    <a:spcPct val="0"/>
                  </a:spcBef>
                  <a:spcAft>
                    <a:spcPct val="35000"/>
                  </a:spcAft>
                  <a:buNone/>
                </a:pPr>
                <a:r>
                  <a:rPr lang="en-US" sz="1200" dirty="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rPr>
                  <a:t>EVP Finance, CFO &amp; Company Secretary</a:t>
                </a:r>
                <a:endParaRPr lang="aa-ET" sz="1200" dirty="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endParaRPr>
              </a:p>
            </p:txBody>
          </p:sp>
        </p:grpSp>
      </p:grpSp>
      <p:sp>
        <p:nvSpPr>
          <p:cNvPr id="3" name="Slide Number Placeholder 2">
            <a:extLst>
              <a:ext uri="{FF2B5EF4-FFF2-40B4-BE49-F238E27FC236}">
                <a16:creationId xmlns:a16="http://schemas.microsoft.com/office/drawing/2014/main" id="{EF98EF13-6ED8-4F18-ADC8-312407D038CF}"/>
              </a:ext>
            </a:extLst>
          </p:cNvPr>
          <p:cNvSpPr>
            <a:spLocks noGrp="1"/>
          </p:cNvSpPr>
          <p:nvPr>
            <p:ph type="sldNum" sz="quarter" idx="12"/>
          </p:nvPr>
        </p:nvSpPr>
        <p:spPr/>
        <p:txBody>
          <a:bodyPr/>
          <a:lstStyle/>
          <a:p>
            <a:fld id="{96EB1C3D-8758-1646-BB91-B38CA1DE694F}" type="slidenum">
              <a:rPr lang="en-US" smtClean="0"/>
              <a:t>16</a:t>
            </a:fld>
            <a:endParaRPr lang="en-US"/>
          </a:p>
        </p:txBody>
      </p:sp>
      <p:sp>
        <p:nvSpPr>
          <p:cNvPr id="38" name="Title 1">
            <a:extLst>
              <a:ext uri="{FF2B5EF4-FFF2-40B4-BE49-F238E27FC236}">
                <a16:creationId xmlns:a16="http://schemas.microsoft.com/office/drawing/2014/main" id="{DC3F149C-518B-4B9B-8A6A-90F6B4561157}"/>
              </a:ext>
            </a:extLst>
          </p:cNvPr>
          <p:cNvSpPr txBox="1">
            <a:spLocks/>
          </p:cNvSpPr>
          <p:nvPr/>
        </p:nvSpPr>
        <p:spPr>
          <a:xfrm>
            <a:off x="779879" y="2690860"/>
            <a:ext cx="2499427" cy="204991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31937B"/>
                </a:solidFill>
                <a:latin typeface="Ebrima" panose="02000000000000000000" pitchFamily="2" charset="0"/>
                <a:ea typeface="Ebrima" panose="02000000000000000000" pitchFamily="2" charset="0"/>
                <a:cs typeface="Ebrima" panose="02000000000000000000" pitchFamily="2" charset="0"/>
              </a:rPr>
              <a:t>Leading </a:t>
            </a:r>
          </a:p>
          <a:p>
            <a:pPr algn="ctr"/>
            <a:r>
              <a:rPr lang="en-US" sz="4800" b="1" dirty="0">
                <a:solidFill>
                  <a:srgbClr val="31937B"/>
                </a:solidFill>
                <a:latin typeface="Ebrima" panose="02000000000000000000" pitchFamily="2" charset="0"/>
                <a:ea typeface="Ebrima" panose="02000000000000000000" pitchFamily="2" charset="0"/>
                <a:cs typeface="Ebrima" panose="02000000000000000000" pitchFamily="2" charset="0"/>
              </a:rPr>
              <a:t>the way forward</a:t>
            </a:r>
          </a:p>
        </p:txBody>
      </p:sp>
      <p:cxnSp>
        <p:nvCxnSpPr>
          <p:cNvPr id="47" name="Straight Connector 46"/>
          <p:cNvCxnSpPr/>
          <p:nvPr/>
        </p:nvCxnSpPr>
        <p:spPr>
          <a:xfrm>
            <a:off x="858218" y="4740774"/>
            <a:ext cx="2334367"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4540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6" presetClass="entr" presetSubtype="37"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outVertical)">
                                      <p:cBhvr>
                                        <p:cTn id="10" dur="500"/>
                                        <p:tgtEl>
                                          <p:spTgt spid="4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4BA59EC-C708-4C46-92FF-1363454525DD}"/>
              </a:ext>
            </a:extLst>
          </p:cNvPr>
          <p:cNvGrpSpPr/>
          <p:nvPr/>
        </p:nvGrpSpPr>
        <p:grpSpPr>
          <a:xfrm>
            <a:off x="2728208" y="3182504"/>
            <a:ext cx="6275592" cy="3147798"/>
            <a:chOff x="2727960" y="3125958"/>
            <a:chExt cx="6275592" cy="3147798"/>
          </a:xfrm>
        </p:grpSpPr>
        <p:sp>
          <p:nvSpPr>
            <p:cNvPr id="2" name="TextBox 1">
              <a:extLst>
                <a:ext uri="{FF2B5EF4-FFF2-40B4-BE49-F238E27FC236}">
                  <a16:creationId xmlns:a16="http://schemas.microsoft.com/office/drawing/2014/main" id="{9CAD2569-C6BA-414C-B8F4-483614C854BE}"/>
                </a:ext>
              </a:extLst>
            </p:cNvPr>
            <p:cNvSpPr txBox="1"/>
            <p:nvPr/>
          </p:nvSpPr>
          <p:spPr>
            <a:xfrm>
              <a:off x="5086613" y="3839425"/>
              <a:ext cx="1479072" cy="335347"/>
            </a:xfrm>
            <a:prstGeom prst="rect">
              <a:avLst/>
            </a:prstGeom>
            <a:noFill/>
          </p:spPr>
          <p:txBody>
            <a:bodyPr wrap="square" rtlCol="0">
              <a:spAutoFit/>
            </a:bodyPr>
            <a:lstStyle/>
            <a:p>
              <a:pPr algn="ctr"/>
              <a:r>
                <a:rPr lang="en-US" b="1" dirty="0">
                  <a:latin typeface="Ebrima" panose="02000000000000000000" pitchFamily="2" charset="0"/>
                  <a:ea typeface="Ebrima" panose="02000000000000000000" pitchFamily="2" charset="0"/>
                  <a:cs typeface="Ebrima" panose="02000000000000000000" pitchFamily="2" charset="0"/>
                </a:rPr>
                <a:t>Community</a:t>
              </a:r>
            </a:p>
          </p:txBody>
        </p:sp>
        <p:sp>
          <p:nvSpPr>
            <p:cNvPr id="29" name="Freeform: Shape 28">
              <a:extLst>
                <a:ext uri="{FF2B5EF4-FFF2-40B4-BE49-F238E27FC236}">
                  <a16:creationId xmlns:a16="http://schemas.microsoft.com/office/drawing/2014/main" id="{A08F5142-F904-49FD-9E0D-3D5063ADF494}"/>
                </a:ext>
              </a:extLst>
            </p:cNvPr>
            <p:cNvSpPr/>
            <p:nvPr/>
          </p:nvSpPr>
          <p:spPr>
            <a:xfrm>
              <a:off x="2727960" y="3125958"/>
              <a:ext cx="6275592" cy="3147798"/>
            </a:xfrm>
            <a:custGeom>
              <a:avLst/>
              <a:gdLst>
                <a:gd name="connsiteX0" fmla="*/ 2811780 w 5623560"/>
                <a:gd name="connsiteY0" fmla="*/ 0 h 2600244"/>
                <a:gd name="connsiteX1" fmla="*/ 5623560 w 5623560"/>
                <a:gd name="connsiteY1" fmla="*/ 2479338 h 2600244"/>
                <a:gd name="connsiteX2" fmla="*/ 5616636 w 5623560"/>
                <a:gd name="connsiteY2" fmla="*/ 2600244 h 2600244"/>
                <a:gd name="connsiteX3" fmla="*/ 6924 w 5623560"/>
                <a:gd name="connsiteY3" fmla="*/ 2600244 h 2600244"/>
                <a:gd name="connsiteX4" fmla="*/ 0 w 5623560"/>
                <a:gd name="connsiteY4" fmla="*/ 2479338 h 2600244"/>
                <a:gd name="connsiteX5" fmla="*/ 2811780 w 5623560"/>
                <a:gd name="connsiteY5" fmla="*/ 0 h 260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2600244">
                  <a:moveTo>
                    <a:pt x="2811780" y="0"/>
                  </a:moveTo>
                  <a:cubicBezTo>
                    <a:pt x="4364683" y="0"/>
                    <a:pt x="5623560" y="1110037"/>
                    <a:pt x="5623560" y="2479338"/>
                  </a:cubicBezTo>
                  <a:lnTo>
                    <a:pt x="5616636" y="2600244"/>
                  </a:lnTo>
                  <a:lnTo>
                    <a:pt x="6924" y="2600244"/>
                  </a:lnTo>
                  <a:lnTo>
                    <a:pt x="0" y="2479338"/>
                  </a:lnTo>
                  <a:cubicBezTo>
                    <a:pt x="0" y="1110037"/>
                    <a:pt x="1258877" y="0"/>
                    <a:pt x="2811780" y="0"/>
                  </a:cubicBezTo>
                  <a:close/>
                </a:path>
              </a:pathLst>
            </a:custGeom>
            <a:noFill/>
            <a:ln>
              <a:solidFill>
                <a:schemeClr val="accent3">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2" name="TextBox 61">
            <a:extLst>
              <a:ext uri="{FF2B5EF4-FFF2-40B4-BE49-F238E27FC236}">
                <a16:creationId xmlns:a16="http://schemas.microsoft.com/office/drawing/2014/main" id="{2C852476-DD63-4399-9DB6-4CAA53EFDBB7}"/>
              </a:ext>
            </a:extLst>
          </p:cNvPr>
          <p:cNvSpPr txBox="1"/>
          <p:nvPr/>
        </p:nvSpPr>
        <p:spPr>
          <a:xfrm>
            <a:off x="551448" y="584245"/>
            <a:ext cx="11628228" cy="555334"/>
          </a:xfrm>
          <a:prstGeom prst="rect">
            <a:avLst/>
          </a:prstGeom>
          <a:noFill/>
          <a:ln/>
          <a:effectLst/>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algn="ctr">
              <a:defRPr sz="1600" b="1">
                <a:latin typeface="Ebrima" panose="02000000000000000000" pitchFamily="2" charset="0"/>
                <a:ea typeface="Ebrima" panose="02000000000000000000" pitchFamily="2" charset="0"/>
                <a:cs typeface="Ebrima" panose="020000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3200" dirty="0">
                <a:solidFill>
                  <a:schemeClr val="tx1"/>
                </a:solidFill>
              </a:rPr>
              <a:t>Our Strategy 2030 </a:t>
            </a:r>
            <a:r>
              <a:rPr lang="en-US" sz="4000" b="0" dirty="0">
                <a:solidFill>
                  <a:schemeClr val="tx1"/>
                </a:solidFill>
              </a:rPr>
              <a:t>| </a:t>
            </a:r>
            <a:r>
              <a:rPr lang="en-US" sz="3200" dirty="0">
                <a:solidFill>
                  <a:srgbClr val="31937B"/>
                </a:solidFill>
              </a:rPr>
              <a:t>2,000,000</a:t>
            </a:r>
            <a:r>
              <a:rPr lang="en-US" sz="3200" b="0" dirty="0">
                <a:solidFill>
                  <a:srgbClr val="31937B"/>
                </a:solidFill>
              </a:rPr>
              <a:t> </a:t>
            </a:r>
            <a:r>
              <a:rPr lang="en-US" sz="3200" dirty="0">
                <a:solidFill>
                  <a:srgbClr val="31937B"/>
                </a:solidFill>
              </a:rPr>
              <a:t>Agents</a:t>
            </a:r>
            <a:r>
              <a:rPr lang="en-US" sz="3200" b="0" dirty="0">
                <a:solidFill>
                  <a:srgbClr val="31937B"/>
                </a:solidFill>
              </a:rPr>
              <a:t> </a:t>
            </a:r>
            <a:r>
              <a:rPr lang="en-US" sz="3200" dirty="0">
                <a:solidFill>
                  <a:srgbClr val="31937B"/>
                </a:solidFill>
              </a:rPr>
              <a:t>of Positive Change</a:t>
            </a:r>
          </a:p>
        </p:txBody>
      </p:sp>
      <p:sp>
        <p:nvSpPr>
          <p:cNvPr id="76" name="Freeform: Shape 75">
            <a:extLst>
              <a:ext uri="{FF2B5EF4-FFF2-40B4-BE49-F238E27FC236}">
                <a16:creationId xmlns:a16="http://schemas.microsoft.com/office/drawing/2014/main" id="{387866D6-3A1C-46E5-A047-938CA318EFCF}"/>
              </a:ext>
            </a:extLst>
          </p:cNvPr>
          <p:cNvSpPr/>
          <p:nvPr/>
        </p:nvSpPr>
        <p:spPr>
          <a:xfrm>
            <a:off x="3754729" y="4415792"/>
            <a:ext cx="4117001" cy="2167910"/>
          </a:xfrm>
          <a:custGeom>
            <a:avLst/>
            <a:gdLst>
              <a:gd name="connsiteX0" fmla="*/ 2215605 w 4431210"/>
              <a:gd name="connsiteY0" fmla="*/ 0 h 2387612"/>
              <a:gd name="connsiteX1" fmla="*/ 4419788 w 4431210"/>
              <a:gd name="connsiteY1" fmla="*/ 2143797 h 2387612"/>
              <a:gd name="connsiteX2" fmla="*/ 4431210 w 4431210"/>
              <a:gd name="connsiteY2" fmla="*/ 2387612 h 2387612"/>
              <a:gd name="connsiteX3" fmla="*/ 0 w 4431210"/>
              <a:gd name="connsiteY3" fmla="*/ 2387612 h 2387612"/>
              <a:gd name="connsiteX4" fmla="*/ 11423 w 4431210"/>
              <a:gd name="connsiteY4" fmla="*/ 2143797 h 2387612"/>
              <a:gd name="connsiteX5" fmla="*/ 2215605 w 4431210"/>
              <a:gd name="connsiteY5" fmla="*/ 0 h 23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210" h="2387612">
                <a:moveTo>
                  <a:pt x="2215605" y="0"/>
                </a:moveTo>
                <a:cubicBezTo>
                  <a:pt x="3362782" y="0"/>
                  <a:pt x="4306326" y="939658"/>
                  <a:pt x="4419788" y="2143797"/>
                </a:cubicBezTo>
                <a:lnTo>
                  <a:pt x="4431210" y="2387612"/>
                </a:lnTo>
                <a:lnTo>
                  <a:pt x="0" y="2387612"/>
                </a:lnTo>
                <a:lnTo>
                  <a:pt x="11423" y="2143797"/>
                </a:lnTo>
                <a:cubicBezTo>
                  <a:pt x="124885" y="939658"/>
                  <a:pt x="1068429" y="0"/>
                  <a:pt x="2215605" y="0"/>
                </a:cubicBezTo>
                <a:close/>
              </a:path>
            </a:pathLst>
          </a:cu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Ebrima" panose="02000000000000000000" pitchFamily="2" charset="0"/>
              <a:ea typeface="Ebrima" panose="02000000000000000000" pitchFamily="2" charset="0"/>
              <a:cs typeface="Ebrima" panose="02000000000000000000" pitchFamily="2" charset="0"/>
            </a:endParaRPr>
          </a:p>
        </p:txBody>
      </p:sp>
      <p:sp>
        <p:nvSpPr>
          <p:cNvPr id="72" name="Freeform: Shape 71">
            <a:extLst>
              <a:ext uri="{FF2B5EF4-FFF2-40B4-BE49-F238E27FC236}">
                <a16:creationId xmlns:a16="http://schemas.microsoft.com/office/drawing/2014/main" id="{1840976F-3AEB-4F7D-AE7A-E9D5631E5A5F}"/>
              </a:ext>
            </a:extLst>
          </p:cNvPr>
          <p:cNvSpPr/>
          <p:nvPr/>
        </p:nvSpPr>
        <p:spPr>
          <a:xfrm>
            <a:off x="4817479" y="5255194"/>
            <a:ext cx="2023039" cy="1048789"/>
          </a:xfrm>
          <a:custGeom>
            <a:avLst/>
            <a:gdLst>
              <a:gd name="connsiteX0" fmla="*/ 1371600 w 2743200"/>
              <a:gd name="connsiteY0" fmla="*/ 0 h 1371600"/>
              <a:gd name="connsiteX1" fmla="*/ 2736119 w 2743200"/>
              <a:gd name="connsiteY1" fmla="*/ 1231363 h 1371600"/>
              <a:gd name="connsiteX2" fmla="*/ 2743200 w 2743200"/>
              <a:gd name="connsiteY2" fmla="*/ 1371600 h 1371600"/>
              <a:gd name="connsiteX3" fmla="*/ 0 w 2743200"/>
              <a:gd name="connsiteY3" fmla="*/ 1371600 h 1371600"/>
              <a:gd name="connsiteX4" fmla="*/ 7081 w 2743200"/>
              <a:gd name="connsiteY4" fmla="*/ 1231363 h 1371600"/>
              <a:gd name="connsiteX5" fmla="*/ 1371600 w 2743200"/>
              <a:gd name="connsiteY5"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1371600">
                <a:moveTo>
                  <a:pt x="1371600" y="0"/>
                </a:moveTo>
                <a:cubicBezTo>
                  <a:pt x="2081770" y="0"/>
                  <a:pt x="2665879" y="539725"/>
                  <a:pt x="2736119" y="1231363"/>
                </a:cubicBezTo>
                <a:lnTo>
                  <a:pt x="2743200" y="1371600"/>
                </a:lnTo>
                <a:lnTo>
                  <a:pt x="0" y="1371600"/>
                </a:lnTo>
                <a:lnTo>
                  <a:pt x="7081" y="1231363"/>
                </a:lnTo>
                <a:cubicBezTo>
                  <a:pt x="77321" y="539725"/>
                  <a:pt x="661431" y="0"/>
                  <a:pt x="1371600" y="0"/>
                </a:cubicBezTo>
                <a:close/>
              </a:path>
            </a:pathLst>
          </a:custGeom>
          <a:solidFill>
            <a:srgbClr val="B3D86A"/>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Ebrima" panose="02000000000000000000" pitchFamily="2" charset="0"/>
              <a:ea typeface="Ebrima" panose="02000000000000000000" pitchFamily="2" charset="0"/>
              <a:cs typeface="Ebrima" panose="02000000000000000000" pitchFamily="2" charset="0"/>
            </a:endParaRPr>
          </a:p>
        </p:txBody>
      </p:sp>
      <p:sp>
        <p:nvSpPr>
          <p:cNvPr id="37" name="TextBox 36">
            <a:extLst>
              <a:ext uri="{FF2B5EF4-FFF2-40B4-BE49-F238E27FC236}">
                <a16:creationId xmlns:a16="http://schemas.microsoft.com/office/drawing/2014/main" id="{F4025A90-84BA-4638-9C59-CD0E7E2E31DE}"/>
              </a:ext>
            </a:extLst>
          </p:cNvPr>
          <p:cNvSpPr txBox="1"/>
          <p:nvPr/>
        </p:nvSpPr>
        <p:spPr>
          <a:xfrm>
            <a:off x="5068296" y="4756403"/>
            <a:ext cx="1479072" cy="335347"/>
          </a:xfrm>
          <a:prstGeom prst="rect">
            <a:avLst/>
          </a:prstGeom>
          <a:noFill/>
        </p:spPr>
        <p:txBody>
          <a:bodyPr wrap="square" rtlCol="0">
            <a:spAutoFit/>
          </a:bodyPr>
          <a:lstStyle/>
          <a:p>
            <a:pPr algn="ctr"/>
            <a:r>
              <a:rPr lang="en-US" b="1" dirty="0">
                <a:latin typeface="Ebrima" panose="02000000000000000000" pitchFamily="2" charset="0"/>
                <a:ea typeface="Ebrima" panose="02000000000000000000" pitchFamily="2" charset="0"/>
                <a:cs typeface="Ebrima" panose="02000000000000000000" pitchFamily="2" charset="0"/>
              </a:rPr>
              <a:t>Alumni</a:t>
            </a:r>
          </a:p>
        </p:txBody>
      </p:sp>
      <p:sp>
        <p:nvSpPr>
          <p:cNvPr id="38" name="TextBox 37">
            <a:extLst>
              <a:ext uri="{FF2B5EF4-FFF2-40B4-BE49-F238E27FC236}">
                <a16:creationId xmlns:a16="http://schemas.microsoft.com/office/drawing/2014/main" id="{4F64E164-F7A5-4210-B880-CF3D1AB3AE5A}"/>
              </a:ext>
            </a:extLst>
          </p:cNvPr>
          <p:cNvSpPr txBox="1"/>
          <p:nvPr/>
        </p:nvSpPr>
        <p:spPr>
          <a:xfrm>
            <a:off x="5177355" y="5799397"/>
            <a:ext cx="1479072" cy="335347"/>
          </a:xfrm>
          <a:prstGeom prst="rect">
            <a:avLst/>
          </a:prstGeom>
          <a:noFill/>
        </p:spPr>
        <p:txBody>
          <a:bodyPr wrap="square" rtlCol="0">
            <a:spAutoFit/>
          </a:bodyPr>
          <a:lstStyle/>
          <a:p>
            <a:pPr algn="ctr"/>
            <a:r>
              <a:rPr lang="en-US" b="1" dirty="0">
                <a:latin typeface="Ebrima" panose="02000000000000000000" pitchFamily="2" charset="0"/>
                <a:ea typeface="Ebrima" panose="02000000000000000000" pitchFamily="2" charset="0"/>
                <a:cs typeface="Ebrima" panose="02000000000000000000" pitchFamily="2" charset="0"/>
              </a:rPr>
              <a:t>TCF Schools</a:t>
            </a:r>
          </a:p>
        </p:txBody>
      </p:sp>
      <p:sp>
        <p:nvSpPr>
          <p:cNvPr id="39" name="TextBox 38">
            <a:extLst>
              <a:ext uri="{FF2B5EF4-FFF2-40B4-BE49-F238E27FC236}">
                <a16:creationId xmlns:a16="http://schemas.microsoft.com/office/drawing/2014/main" id="{EAEC3064-5623-4676-B563-2C812B4A50D1}"/>
              </a:ext>
            </a:extLst>
          </p:cNvPr>
          <p:cNvSpPr txBox="1"/>
          <p:nvPr/>
        </p:nvSpPr>
        <p:spPr>
          <a:xfrm>
            <a:off x="554600" y="3587717"/>
            <a:ext cx="2414989" cy="586857"/>
          </a:xfrm>
          <a:prstGeom prst="rect">
            <a:avLst/>
          </a:prstGeom>
          <a:noFill/>
        </p:spPr>
        <p:txBody>
          <a:bodyPr wrap="square" lIns="0" rIns="0" rtlCol="0" anchor="ctr">
            <a:spAutoFit/>
          </a:bodyPr>
          <a:lstStyle/>
          <a:p>
            <a:pPr algn="ctr"/>
            <a:r>
              <a:rPr lang="en-US" b="1" noProof="1">
                <a:latin typeface="Ebrima" panose="02000000000000000000" pitchFamily="2" charset="0"/>
                <a:ea typeface="Ebrima" panose="02000000000000000000" pitchFamily="2" charset="0"/>
                <a:cs typeface="Ebrima" panose="02000000000000000000" pitchFamily="2" charset="0"/>
              </a:rPr>
              <a:t>Government Advisory &amp; Policy Makers</a:t>
            </a:r>
          </a:p>
        </p:txBody>
      </p:sp>
      <p:sp>
        <p:nvSpPr>
          <p:cNvPr id="43" name="TextBox 42">
            <a:extLst>
              <a:ext uri="{FF2B5EF4-FFF2-40B4-BE49-F238E27FC236}">
                <a16:creationId xmlns:a16="http://schemas.microsoft.com/office/drawing/2014/main" id="{AA9E64CB-3045-4EDF-B4B7-8DD5FB8B2A81}"/>
              </a:ext>
            </a:extLst>
          </p:cNvPr>
          <p:cNvSpPr txBox="1"/>
          <p:nvPr/>
        </p:nvSpPr>
        <p:spPr>
          <a:xfrm>
            <a:off x="4658797" y="1850571"/>
            <a:ext cx="2298069" cy="586857"/>
          </a:xfrm>
          <a:prstGeom prst="rect">
            <a:avLst/>
          </a:prstGeom>
          <a:noFill/>
        </p:spPr>
        <p:txBody>
          <a:bodyPr wrap="square" lIns="0" rIns="0" rtlCol="0" anchor="ctr">
            <a:spAutoFit/>
          </a:bodyPr>
          <a:lstStyle/>
          <a:p>
            <a:pPr algn="ctr"/>
            <a:r>
              <a:rPr lang="en-US" b="1" noProof="1">
                <a:latin typeface="Ebrima" panose="02000000000000000000" pitchFamily="2" charset="0"/>
                <a:ea typeface="Ebrima" panose="02000000000000000000" pitchFamily="2" charset="0"/>
                <a:cs typeface="Ebrima" panose="02000000000000000000" pitchFamily="2" charset="0"/>
              </a:rPr>
              <a:t>Private &amp; Non-State Interventions</a:t>
            </a:r>
          </a:p>
        </p:txBody>
      </p:sp>
      <p:sp>
        <p:nvSpPr>
          <p:cNvPr id="44" name="TextBox 43">
            <a:extLst>
              <a:ext uri="{FF2B5EF4-FFF2-40B4-BE49-F238E27FC236}">
                <a16:creationId xmlns:a16="http://schemas.microsoft.com/office/drawing/2014/main" id="{F991D261-BC94-4CE5-AECE-7DB9BAC5CFE3}"/>
              </a:ext>
            </a:extLst>
          </p:cNvPr>
          <p:cNvSpPr txBox="1"/>
          <p:nvPr/>
        </p:nvSpPr>
        <p:spPr>
          <a:xfrm>
            <a:off x="9347083" y="4112116"/>
            <a:ext cx="2834780" cy="335347"/>
          </a:xfrm>
          <a:prstGeom prst="rect">
            <a:avLst/>
          </a:prstGeom>
          <a:noFill/>
        </p:spPr>
        <p:txBody>
          <a:bodyPr wrap="square" lIns="0" rIns="0" rtlCol="0" anchor="ctr">
            <a:spAutoFit/>
          </a:bodyPr>
          <a:lstStyle/>
          <a:p>
            <a:pPr algn="ctr"/>
            <a:r>
              <a:rPr lang="en-US" b="1" noProof="1">
                <a:latin typeface="Ebrima" panose="02000000000000000000" pitchFamily="2" charset="0"/>
                <a:ea typeface="Ebrima" panose="02000000000000000000" pitchFamily="2" charset="0"/>
                <a:cs typeface="Ebrima" panose="02000000000000000000" pitchFamily="2" charset="0"/>
              </a:rPr>
              <a:t>Out-of-School-Children</a:t>
            </a:r>
          </a:p>
        </p:txBody>
      </p:sp>
      <p:sp>
        <p:nvSpPr>
          <p:cNvPr id="59" name="Rectangle: Diagonal Corners Rounded 58">
            <a:extLst>
              <a:ext uri="{FF2B5EF4-FFF2-40B4-BE49-F238E27FC236}">
                <a16:creationId xmlns:a16="http://schemas.microsoft.com/office/drawing/2014/main" id="{A0710AAC-96D4-49F1-BA36-6CDB3284747F}"/>
              </a:ext>
            </a:extLst>
          </p:cNvPr>
          <p:cNvSpPr/>
          <p:nvPr/>
        </p:nvSpPr>
        <p:spPr>
          <a:xfrm>
            <a:off x="1590998" y="6290556"/>
            <a:ext cx="8651785" cy="329143"/>
          </a:xfrm>
          <a:prstGeom prst="round2DiagRect">
            <a:avLst/>
          </a:prstGeom>
          <a:solidFill>
            <a:srgbClr val="FFD96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brima" panose="02000000000000000000" pitchFamily="2" charset="0"/>
              <a:ea typeface="Ebrima" panose="02000000000000000000" pitchFamily="2" charset="0"/>
              <a:cs typeface="Ebrima" panose="02000000000000000000" pitchFamily="2" charset="0"/>
            </a:endParaRPr>
          </a:p>
        </p:txBody>
      </p:sp>
      <p:sp>
        <p:nvSpPr>
          <p:cNvPr id="60" name="Rectangle 59">
            <a:extLst>
              <a:ext uri="{FF2B5EF4-FFF2-40B4-BE49-F238E27FC236}">
                <a16:creationId xmlns:a16="http://schemas.microsoft.com/office/drawing/2014/main" id="{96A48E96-3F75-4419-822F-3E1F3602C35D}"/>
              </a:ext>
            </a:extLst>
          </p:cNvPr>
          <p:cNvSpPr/>
          <p:nvPr/>
        </p:nvSpPr>
        <p:spPr>
          <a:xfrm>
            <a:off x="1650564" y="6324158"/>
            <a:ext cx="8351667" cy="254838"/>
          </a:xfrm>
          <a:prstGeom prst="rect">
            <a:avLst/>
          </a:prstGeom>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tx1"/>
                </a:solidFill>
                <a:latin typeface="Ebrima" panose="02000000000000000000" pitchFamily="2" charset="0"/>
                <a:ea typeface="Ebrima" panose="02000000000000000000" pitchFamily="2" charset="0"/>
                <a:cs typeface="Ebrima" panose="02000000000000000000" pitchFamily="2" charset="0"/>
              </a:rPr>
              <a:t>Sustainable and people-focused organization</a:t>
            </a:r>
          </a:p>
        </p:txBody>
      </p:sp>
      <p:sp>
        <p:nvSpPr>
          <p:cNvPr id="20" name="Rectangle 19">
            <a:extLst>
              <a:ext uri="{FF2B5EF4-FFF2-40B4-BE49-F238E27FC236}">
                <a16:creationId xmlns:a16="http://schemas.microsoft.com/office/drawing/2014/main" id="{304036F1-AF78-4949-B70F-08379371D2E8}"/>
              </a:ext>
            </a:extLst>
          </p:cNvPr>
          <p:cNvSpPr/>
          <p:nvPr/>
        </p:nvSpPr>
        <p:spPr>
          <a:xfrm>
            <a:off x="408398" y="439206"/>
            <a:ext cx="146202" cy="845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74630D5C-A954-4979-9DA7-8773DAA4ED3E}"/>
              </a:ext>
            </a:extLst>
          </p:cNvPr>
          <p:cNvGrpSpPr/>
          <p:nvPr/>
        </p:nvGrpSpPr>
        <p:grpSpPr>
          <a:xfrm>
            <a:off x="7527084" y="3231153"/>
            <a:ext cx="2344929" cy="3057843"/>
            <a:chOff x="7491597" y="3246139"/>
            <a:chExt cx="2344929" cy="3057843"/>
          </a:xfrm>
        </p:grpSpPr>
        <p:sp>
          <p:nvSpPr>
            <p:cNvPr id="41" name="Freeform: Shape 40">
              <a:extLst>
                <a:ext uri="{FF2B5EF4-FFF2-40B4-BE49-F238E27FC236}">
                  <a16:creationId xmlns:a16="http://schemas.microsoft.com/office/drawing/2014/main" id="{0EFC222A-D15A-42DE-93BA-2AC9FD189EDD}"/>
                </a:ext>
              </a:extLst>
            </p:cNvPr>
            <p:cNvSpPr/>
            <p:nvPr/>
          </p:nvSpPr>
          <p:spPr>
            <a:xfrm>
              <a:off x="7491597" y="3246139"/>
              <a:ext cx="2344929" cy="3057843"/>
            </a:xfrm>
            <a:custGeom>
              <a:avLst/>
              <a:gdLst>
                <a:gd name="connsiteX0" fmla="*/ 596480 w 2229413"/>
                <a:gd name="connsiteY0" fmla="*/ 0 h 3045291"/>
                <a:gd name="connsiteX1" fmla="*/ 616812 w 2229413"/>
                <a:gd name="connsiteY1" fmla="*/ 12352 h 3045291"/>
                <a:gd name="connsiteX2" fmla="*/ 2229413 w 2229413"/>
                <a:gd name="connsiteY2" fmla="*/ 3045291 h 3045291"/>
                <a:gd name="connsiteX3" fmla="*/ 1067363 w 2229413"/>
                <a:gd name="connsiteY3" fmla="*/ 3045291 h 3045291"/>
                <a:gd name="connsiteX4" fmla="*/ 152282 w 2229413"/>
                <a:gd name="connsiteY4" fmla="*/ 1104903 h 3045291"/>
                <a:gd name="connsiteX5" fmla="*/ 0 w 2229413"/>
                <a:gd name="connsiteY5" fmla="*/ 991029 h 3045291"/>
                <a:gd name="connsiteX6" fmla="*/ 596480 w 2229413"/>
                <a:gd name="connsiteY6" fmla="*/ 0 h 30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413" h="3045291">
                  <a:moveTo>
                    <a:pt x="596480" y="0"/>
                  </a:moveTo>
                  <a:lnTo>
                    <a:pt x="616812" y="12352"/>
                  </a:lnTo>
                  <a:cubicBezTo>
                    <a:pt x="1589740" y="669649"/>
                    <a:pt x="2229413" y="1782768"/>
                    <a:pt x="2229413" y="3045291"/>
                  </a:cubicBezTo>
                  <a:lnTo>
                    <a:pt x="1067363" y="3045291"/>
                  </a:lnTo>
                  <a:cubicBezTo>
                    <a:pt x="1067363" y="2264105"/>
                    <a:pt x="711145" y="1566118"/>
                    <a:pt x="152282" y="1104903"/>
                  </a:cubicBezTo>
                  <a:lnTo>
                    <a:pt x="0" y="991029"/>
                  </a:lnTo>
                  <a:lnTo>
                    <a:pt x="596480" y="0"/>
                  </a:lnTo>
                  <a:close/>
                </a:path>
              </a:pathLst>
            </a:custGeom>
            <a:solidFill>
              <a:schemeClr val="accent3"/>
            </a:solidFill>
            <a:ln>
              <a:noFill/>
            </a:ln>
            <a:effectLst>
              <a:outerShdw blurRad="50800" dist="38100" dir="18900000" algn="b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en-US" dirty="0">
                <a:latin typeface="Ebrima" panose="02000000000000000000" pitchFamily="2" charset="0"/>
                <a:ea typeface="Ebrima" panose="02000000000000000000" pitchFamily="2" charset="0"/>
                <a:cs typeface="Ebrima" panose="02000000000000000000" pitchFamily="2" charset="0"/>
              </a:endParaRPr>
            </a:p>
          </p:txBody>
        </p:sp>
        <p:pic>
          <p:nvPicPr>
            <p:cNvPr id="17" name="Graphic 16" descr="Children with solid fill">
              <a:extLst>
                <a:ext uri="{FF2B5EF4-FFF2-40B4-BE49-F238E27FC236}">
                  <a16:creationId xmlns:a16="http://schemas.microsoft.com/office/drawing/2014/main" id="{4A15864B-0A57-4AC9-B85C-C921E20D97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7272" y="4463229"/>
              <a:ext cx="987945" cy="965499"/>
            </a:xfrm>
            <a:prstGeom prst="rect">
              <a:avLst/>
            </a:prstGeom>
          </p:spPr>
        </p:pic>
      </p:grpSp>
      <p:grpSp>
        <p:nvGrpSpPr>
          <p:cNvPr id="7" name="Group 6">
            <a:extLst>
              <a:ext uri="{FF2B5EF4-FFF2-40B4-BE49-F238E27FC236}">
                <a16:creationId xmlns:a16="http://schemas.microsoft.com/office/drawing/2014/main" id="{DDAE23EB-0B8C-4B99-84C8-8FB31B7826D8}"/>
              </a:ext>
            </a:extLst>
          </p:cNvPr>
          <p:cNvGrpSpPr/>
          <p:nvPr/>
        </p:nvGrpSpPr>
        <p:grpSpPr>
          <a:xfrm>
            <a:off x="3948721" y="2537518"/>
            <a:ext cx="3884366" cy="1523064"/>
            <a:chOff x="3884216" y="2522048"/>
            <a:chExt cx="3884366" cy="1523064"/>
          </a:xfrm>
        </p:grpSpPr>
        <p:sp>
          <p:nvSpPr>
            <p:cNvPr id="42" name="Freeform: Shape 41">
              <a:extLst>
                <a:ext uri="{FF2B5EF4-FFF2-40B4-BE49-F238E27FC236}">
                  <a16:creationId xmlns:a16="http://schemas.microsoft.com/office/drawing/2014/main" id="{4E2EA1B7-478C-44A8-A3D4-4A0FB070750E}"/>
                </a:ext>
              </a:extLst>
            </p:cNvPr>
            <p:cNvSpPr/>
            <p:nvPr/>
          </p:nvSpPr>
          <p:spPr>
            <a:xfrm>
              <a:off x="3884216" y="2526057"/>
              <a:ext cx="3884366" cy="1519055"/>
            </a:xfrm>
            <a:custGeom>
              <a:avLst/>
              <a:gdLst>
                <a:gd name="connsiteX0" fmla="*/ 1927030 w 3776653"/>
                <a:gd name="connsiteY0" fmla="*/ 0 h 1501776"/>
                <a:gd name="connsiteX1" fmla="*/ 3670459 w 3776653"/>
                <a:gd name="connsiteY1" fmla="*/ 441453 h 1501776"/>
                <a:gd name="connsiteX2" fmla="*/ 3776653 w 3776653"/>
                <a:gd name="connsiteY2" fmla="*/ 505967 h 1501776"/>
                <a:gd name="connsiteX3" fmla="*/ 3182726 w 3776653"/>
                <a:gd name="connsiteY3" fmla="*/ 1492754 h 1501776"/>
                <a:gd name="connsiteX4" fmla="*/ 3106588 w 3776653"/>
                <a:gd name="connsiteY4" fmla="*/ 1446499 h 1501776"/>
                <a:gd name="connsiteX5" fmla="*/ 1907980 w 3776653"/>
                <a:gd name="connsiteY5" fmla="*/ 1143000 h 1501776"/>
                <a:gd name="connsiteX6" fmla="*/ 709372 w 3776653"/>
                <a:gd name="connsiteY6" fmla="*/ 1446499 h 1501776"/>
                <a:gd name="connsiteX7" fmla="*/ 618384 w 3776653"/>
                <a:gd name="connsiteY7" fmla="*/ 1501776 h 1501776"/>
                <a:gd name="connsiteX8" fmla="*/ 0 w 3776653"/>
                <a:gd name="connsiteY8" fmla="*/ 552993 h 1501776"/>
                <a:gd name="connsiteX9" fmla="*/ 183601 w 3776653"/>
                <a:gd name="connsiteY9" fmla="*/ 441453 h 1501776"/>
                <a:gd name="connsiteX10" fmla="*/ 1927030 w 3776653"/>
                <a:gd name="connsiteY10" fmla="*/ 0 h 150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6653" h="1501776">
                  <a:moveTo>
                    <a:pt x="1927030" y="0"/>
                  </a:moveTo>
                  <a:cubicBezTo>
                    <a:pt x="2558292" y="0"/>
                    <a:pt x="3152202" y="159918"/>
                    <a:pt x="3670459" y="441453"/>
                  </a:cubicBezTo>
                  <a:lnTo>
                    <a:pt x="3776653" y="505967"/>
                  </a:lnTo>
                  <a:lnTo>
                    <a:pt x="3182726" y="1492754"/>
                  </a:lnTo>
                  <a:lnTo>
                    <a:pt x="3106588" y="1446499"/>
                  </a:lnTo>
                  <a:cubicBezTo>
                    <a:pt x="2750286" y="1252944"/>
                    <a:pt x="2341972" y="1143000"/>
                    <a:pt x="1907980" y="1143000"/>
                  </a:cubicBezTo>
                  <a:cubicBezTo>
                    <a:pt x="1473988" y="1143000"/>
                    <a:pt x="1065675" y="1252944"/>
                    <a:pt x="709372" y="1446499"/>
                  </a:cubicBezTo>
                  <a:lnTo>
                    <a:pt x="618384" y="1501776"/>
                  </a:lnTo>
                  <a:lnTo>
                    <a:pt x="0" y="552993"/>
                  </a:lnTo>
                  <a:lnTo>
                    <a:pt x="183601" y="441453"/>
                  </a:lnTo>
                  <a:cubicBezTo>
                    <a:pt x="701858" y="159918"/>
                    <a:pt x="1295769" y="0"/>
                    <a:pt x="1927030" y="0"/>
                  </a:cubicBezTo>
                  <a:close/>
                </a:path>
              </a:pathLst>
            </a:custGeom>
            <a:solidFill>
              <a:schemeClr val="accent3"/>
            </a:solidFill>
            <a:ln>
              <a:noFill/>
            </a:ln>
            <a:effectLst>
              <a:outerShdw blurRad="50800" dist="38100" dir="16200000"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en-US" dirty="0">
                <a:latin typeface="Ebrima" panose="02000000000000000000" pitchFamily="2" charset="0"/>
                <a:ea typeface="Ebrima" panose="02000000000000000000" pitchFamily="2" charset="0"/>
                <a:cs typeface="Ebrima" panose="02000000000000000000" pitchFamily="2" charset="0"/>
              </a:endParaRPr>
            </a:p>
          </p:txBody>
        </p:sp>
        <p:pic>
          <p:nvPicPr>
            <p:cNvPr id="9" name="Graphic 8" descr="Handshake with solid fill">
              <a:extLst>
                <a:ext uri="{FF2B5EF4-FFF2-40B4-BE49-F238E27FC236}">
                  <a16:creationId xmlns:a16="http://schemas.microsoft.com/office/drawing/2014/main" id="{371E1DA7-2448-42D3-BE01-B684C29CFB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1210" y="2522048"/>
              <a:ext cx="1295218" cy="1265790"/>
            </a:xfrm>
            <a:prstGeom prst="rect">
              <a:avLst/>
            </a:prstGeom>
          </p:spPr>
        </p:pic>
      </p:grpSp>
      <p:grpSp>
        <p:nvGrpSpPr>
          <p:cNvPr id="8" name="Group 7">
            <a:extLst>
              <a:ext uri="{FF2B5EF4-FFF2-40B4-BE49-F238E27FC236}">
                <a16:creationId xmlns:a16="http://schemas.microsoft.com/office/drawing/2014/main" id="{549FE62E-2C86-461D-9050-5FF88D63A524}"/>
              </a:ext>
            </a:extLst>
          </p:cNvPr>
          <p:cNvGrpSpPr/>
          <p:nvPr/>
        </p:nvGrpSpPr>
        <p:grpSpPr>
          <a:xfrm>
            <a:off x="1932749" y="3358966"/>
            <a:ext cx="2344929" cy="2930259"/>
            <a:chOff x="1868244" y="3343496"/>
            <a:chExt cx="2344929" cy="2930259"/>
          </a:xfrm>
        </p:grpSpPr>
        <p:sp>
          <p:nvSpPr>
            <p:cNvPr id="40" name="Freeform: Shape 39">
              <a:extLst>
                <a:ext uri="{FF2B5EF4-FFF2-40B4-BE49-F238E27FC236}">
                  <a16:creationId xmlns:a16="http://schemas.microsoft.com/office/drawing/2014/main" id="{0B44990A-95AD-4603-B7BC-4840F3649AEF}"/>
                </a:ext>
              </a:extLst>
            </p:cNvPr>
            <p:cNvSpPr/>
            <p:nvPr/>
          </p:nvSpPr>
          <p:spPr>
            <a:xfrm>
              <a:off x="1868244" y="3343496"/>
              <a:ext cx="2344929" cy="2930259"/>
            </a:xfrm>
            <a:custGeom>
              <a:avLst/>
              <a:gdLst>
                <a:gd name="connsiteX0" fmla="*/ 1558954 w 2177437"/>
                <a:gd name="connsiteY0" fmla="*/ 0 h 2992822"/>
                <a:gd name="connsiteX1" fmla="*/ 2177437 w 2177437"/>
                <a:gd name="connsiteY1" fmla="*/ 948936 h 2992822"/>
                <a:gd name="connsiteX2" fmla="*/ 2039031 w 2177437"/>
                <a:gd name="connsiteY2" fmla="*/ 1052434 h 2992822"/>
                <a:gd name="connsiteX3" fmla="*/ 1123950 w 2177437"/>
                <a:gd name="connsiteY3" fmla="*/ 2992822 h 2992822"/>
                <a:gd name="connsiteX4" fmla="*/ 0 w 2177437"/>
                <a:gd name="connsiteY4" fmla="*/ 2992822 h 2992822"/>
                <a:gd name="connsiteX5" fmla="*/ 1331027 w 2177437"/>
                <a:gd name="connsiteY5" fmla="*/ 170440 h 2992822"/>
                <a:gd name="connsiteX6" fmla="*/ 1558954 w 2177437"/>
                <a:gd name="connsiteY6" fmla="*/ 0 h 299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7437" h="2992822">
                  <a:moveTo>
                    <a:pt x="1558954" y="0"/>
                  </a:moveTo>
                  <a:lnTo>
                    <a:pt x="2177437" y="948936"/>
                  </a:lnTo>
                  <a:lnTo>
                    <a:pt x="2039031" y="1052434"/>
                  </a:lnTo>
                  <a:cubicBezTo>
                    <a:pt x="1480168" y="1513649"/>
                    <a:pt x="1123950" y="2211636"/>
                    <a:pt x="1123950" y="2992822"/>
                  </a:cubicBezTo>
                  <a:lnTo>
                    <a:pt x="0" y="2992822"/>
                  </a:lnTo>
                  <a:cubicBezTo>
                    <a:pt x="0" y="1856551"/>
                    <a:pt x="518135" y="841298"/>
                    <a:pt x="1331027" y="170440"/>
                  </a:cubicBezTo>
                  <a:lnTo>
                    <a:pt x="1558954" y="0"/>
                  </a:lnTo>
                  <a:close/>
                </a:path>
              </a:pathLst>
            </a:custGeom>
            <a:solidFill>
              <a:schemeClr val="accent3"/>
            </a:solidFill>
            <a:ln>
              <a:noFill/>
            </a:ln>
            <a:effectLst>
              <a:outerShdw blurRad="50800" dist="38100" dir="13500000" algn="b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en-US" dirty="0">
                <a:latin typeface="Ebrima" panose="02000000000000000000" pitchFamily="2" charset="0"/>
                <a:ea typeface="Ebrima" panose="02000000000000000000" pitchFamily="2" charset="0"/>
                <a:cs typeface="Ebrima" panose="02000000000000000000" pitchFamily="2" charset="0"/>
              </a:endParaRPr>
            </a:p>
          </p:txBody>
        </p:sp>
        <p:pic>
          <p:nvPicPr>
            <p:cNvPr id="34" name="Graphic 33" descr="Classroom with solid fill">
              <a:extLst>
                <a:ext uri="{FF2B5EF4-FFF2-40B4-BE49-F238E27FC236}">
                  <a16:creationId xmlns:a16="http://schemas.microsoft.com/office/drawing/2014/main" id="{3C3CD213-5E01-48D0-9FB0-D7594E6EDA4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14067" y="4537998"/>
              <a:ext cx="937407" cy="916109"/>
            </a:xfrm>
            <a:prstGeom prst="rect">
              <a:avLst/>
            </a:prstGeom>
          </p:spPr>
        </p:pic>
      </p:grpSp>
      <p:sp>
        <p:nvSpPr>
          <p:cNvPr id="4" name="Slide Number Placeholder 3">
            <a:extLst>
              <a:ext uri="{FF2B5EF4-FFF2-40B4-BE49-F238E27FC236}">
                <a16:creationId xmlns:a16="http://schemas.microsoft.com/office/drawing/2014/main" id="{88FF0238-DA17-481A-AFC9-FE889E864A5B}"/>
              </a:ext>
            </a:extLst>
          </p:cNvPr>
          <p:cNvSpPr>
            <a:spLocks noGrp="1"/>
          </p:cNvSpPr>
          <p:nvPr>
            <p:ph type="sldNum" sz="quarter" idx="12"/>
          </p:nvPr>
        </p:nvSpPr>
        <p:spPr/>
        <p:txBody>
          <a:bodyPr/>
          <a:lstStyle/>
          <a:p>
            <a:fld id="{96EB1C3D-8758-1646-BB91-B38CA1DE694F}" type="slidenum">
              <a:rPr lang="en-US" smtClean="0"/>
              <a:t>17</a:t>
            </a:fld>
            <a:endParaRPr lang="en-US"/>
          </a:p>
        </p:txBody>
      </p:sp>
    </p:spTree>
    <p:extLst>
      <p:ext uri="{BB962C8B-B14F-4D97-AF65-F5344CB8AC3E}">
        <p14:creationId xmlns:p14="http://schemas.microsoft.com/office/powerpoint/2010/main" val="27506657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62">
                                            <p:txEl>
                                              <p:pRg st="0" end="0"/>
                                            </p:txEl>
                                          </p:spTgt>
                                        </p:tgtEl>
                                        <p:attrNameLst>
                                          <p:attrName>style.visibility</p:attrName>
                                        </p:attrNameLst>
                                      </p:cBhvr>
                                      <p:to>
                                        <p:strVal val="visible"/>
                                      </p:to>
                                    </p:set>
                                    <p:animEffect transition="in" filter="fade">
                                      <p:cBhvr>
                                        <p:cTn id="10" dur="500"/>
                                        <p:tgtEl>
                                          <p:spTgt spid="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2" grpId="0" animBg="1"/>
      <p:bldP spid="37" grpId="0"/>
      <p:bldP spid="38" grpId="0"/>
      <p:bldP spid="39" grpId="0"/>
      <p:bldP spid="43" grpId="0"/>
      <p:bldP spid="44" grpId="0"/>
      <p:bldP spid="59" grpId="0" animBg="1"/>
      <p:bldP spid="60"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765B3-DB88-4D37-95A4-0545E34453DF}"/>
              </a:ext>
            </a:extLst>
          </p:cNvPr>
          <p:cNvSpPr>
            <a:spLocks noGrp="1"/>
          </p:cNvSpPr>
          <p:nvPr>
            <p:ph type="title"/>
          </p:nvPr>
        </p:nvSpPr>
        <p:spPr>
          <a:xfrm>
            <a:off x="569764" y="519942"/>
            <a:ext cx="10515600" cy="1325563"/>
          </a:xfrm>
        </p:spPr>
        <p:txBody>
          <a:bodyPr/>
          <a:lstStyle/>
          <a:p>
            <a:r>
              <a:rPr lang="en-US" sz="4400" dirty="0">
                <a:solidFill>
                  <a:srgbClr val="31937B"/>
                </a:solidFill>
                <a:latin typeface="Ebrima" panose="02000000000000000000" pitchFamily="2" charset="0"/>
                <a:ea typeface="Ebrima" panose="02000000000000000000" pitchFamily="2" charset="0"/>
                <a:cs typeface="Ebrima" panose="02000000000000000000" pitchFamily="2" charset="0"/>
              </a:rPr>
              <a:t>2,000,000 Agents Of Positive Change</a:t>
            </a:r>
            <a:br>
              <a:rPr lang="en-US" sz="4400" dirty="0">
                <a:solidFill>
                  <a:schemeClr val="tx1"/>
                </a:solidFill>
              </a:rPr>
            </a:br>
            <a:endParaRPr lang="en-US" dirty="0"/>
          </a:p>
        </p:txBody>
      </p:sp>
      <p:sp>
        <p:nvSpPr>
          <p:cNvPr id="4" name="Rectangle 3">
            <a:extLst>
              <a:ext uri="{FF2B5EF4-FFF2-40B4-BE49-F238E27FC236}">
                <a16:creationId xmlns:a16="http://schemas.microsoft.com/office/drawing/2014/main" id="{F177A812-6F33-4AAE-94BF-905385A16EED}"/>
              </a:ext>
            </a:extLst>
          </p:cNvPr>
          <p:cNvSpPr/>
          <p:nvPr/>
        </p:nvSpPr>
        <p:spPr>
          <a:xfrm>
            <a:off x="408398" y="439206"/>
            <a:ext cx="146202" cy="845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a:extLst>
              <a:ext uri="{FF2B5EF4-FFF2-40B4-BE49-F238E27FC236}">
                <a16:creationId xmlns:a16="http://schemas.microsoft.com/office/drawing/2014/main" id="{6FFEB4A2-9BED-480C-A362-400BE13B446E}"/>
              </a:ext>
            </a:extLst>
          </p:cNvPr>
          <p:cNvSpPr/>
          <p:nvPr/>
        </p:nvSpPr>
        <p:spPr>
          <a:xfrm>
            <a:off x="4260568" y="1476375"/>
            <a:ext cx="3488448" cy="5137150"/>
          </a:xfrm>
          <a:prstGeom prst="rect">
            <a:avLst/>
          </a:prstGeom>
          <a:solidFill>
            <a:schemeClr val="accent1">
              <a:lumMod val="20000"/>
              <a:lumOff val="80000"/>
            </a:schemeClr>
          </a:solidFill>
          <a:ln w="12700">
            <a:miter lim="400000"/>
          </a:ln>
        </p:spPr>
        <p:txBody>
          <a:bodyPr lIns="25400" tIns="25400" rIns="25400" bIns="254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dirty="0"/>
          </a:p>
        </p:txBody>
      </p:sp>
      <p:sp>
        <p:nvSpPr>
          <p:cNvPr id="6" name="Rectangle">
            <a:extLst>
              <a:ext uri="{FF2B5EF4-FFF2-40B4-BE49-F238E27FC236}">
                <a16:creationId xmlns:a16="http://schemas.microsoft.com/office/drawing/2014/main" id="{1B23E34C-EC0F-4BFB-94DB-FF6392F313E3}"/>
              </a:ext>
            </a:extLst>
          </p:cNvPr>
          <p:cNvSpPr/>
          <p:nvPr/>
        </p:nvSpPr>
        <p:spPr>
          <a:xfrm>
            <a:off x="554600" y="1476375"/>
            <a:ext cx="3488448" cy="5137150"/>
          </a:xfrm>
          <a:prstGeom prst="rect">
            <a:avLst/>
          </a:prstGeom>
          <a:solidFill>
            <a:schemeClr val="accent1">
              <a:lumMod val="20000"/>
              <a:lumOff val="80000"/>
            </a:schemeClr>
          </a:solidFill>
          <a:ln w="12700">
            <a:miter lim="400000"/>
          </a:ln>
        </p:spPr>
        <p:txBody>
          <a:bodyPr lIns="25400" tIns="25400" rIns="25400" bIns="254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dirty="0"/>
          </a:p>
        </p:txBody>
      </p:sp>
      <p:sp>
        <p:nvSpPr>
          <p:cNvPr id="7" name="Rectangle">
            <a:extLst>
              <a:ext uri="{FF2B5EF4-FFF2-40B4-BE49-F238E27FC236}">
                <a16:creationId xmlns:a16="http://schemas.microsoft.com/office/drawing/2014/main" id="{583EF7C4-DB95-48C2-BF68-1232855A02E0}"/>
              </a:ext>
            </a:extLst>
          </p:cNvPr>
          <p:cNvSpPr/>
          <p:nvPr/>
        </p:nvSpPr>
        <p:spPr>
          <a:xfrm>
            <a:off x="8118624" y="1476375"/>
            <a:ext cx="3488448" cy="5137149"/>
          </a:xfrm>
          <a:prstGeom prst="rect">
            <a:avLst/>
          </a:prstGeom>
          <a:solidFill>
            <a:schemeClr val="accent1">
              <a:lumMod val="20000"/>
              <a:lumOff val="80000"/>
            </a:schemeClr>
          </a:solidFill>
          <a:ln w="12700">
            <a:miter lim="400000"/>
          </a:ln>
        </p:spPr>
        <p:txBody>
          <a:bodyPr lIns="25400" tIns="25400" rIns="25400" bIns="254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dirty="0"/>
          </a:p>
        </p:txBody>
      </p:sp>
      <p:grpSp>
        <p:nvGrpSpPr>
          <p:cNvPr id="3" name="Group 2">
            <a:extLst>
              <a:ext uri="{FF2B5EF4-FFF2-40B4-BE49-F238E27FC236}">
                <a16:creationId xmlns:a16="http://schemas.microsoft.com/office/drawing/2014/main" id="{43E7D425-E2D1-4925-8DDF-DD6963ADF6CC}"/>
              </a:ext>
            </a:extLst>
          </p:cNvPr>
          <p:cNvGrpSpPr/>
          <p:nvPr/>
        </p:nvGrpSpPr>
        <p:grpSpPr>
          <a:xfrm>
            <a:off x="594160" y="1965792"/>
            <a:ext cx="3469985" cy="877538"/>
            <a:chOff x="569764" y="1748902"/>
            <a:chExt cx="3469985" cy="877538"/>
          </a:xfrm>
        </p:grpSpPr>
        <p:sp>
          <p:nvSpPr>
            <p:cNvPr id="8" name="Rectangle">
              <a:extLst>
                <a:ext uri="{FF2B5EF4-FFF2-40B4-BE49-F238E27FC236}">
                  <a16:creationId xmlns:a16="http://schemas.microsoft.com/office/drawing/2014/main" id="{D035CF26-26BB-453C-B943-184A069DE652}"/>
                </a:ext>
              </a:extLst>
            </p:cNvPr>
            <p:cNvSpPr/>
            <p:nvPr/>
          </p:nvSpPr>
          <p:spPr>
            <a:xfrm>
              <a:off x="569764" y="1748902"/>
              <a:ext cx="3469985" cy="877538"/>
            </a:xfrm>
            <a:prstGeom prst="homePlate">
              <a:avLst/>
            </a:prstGeom>
            <a:solidFill>
              <a:schemeClr val="bg1"/>
            </a:solidFill>
            <a:ln w="38100">
              <a:solidFill>
                <a:schemeClr val="accent3"/>
              </a:solidFill>
              <a:miter lim="400000"/>
            </a:ln>
            <a:effectLst>
              <a:outerShdw blurRad="50800" dist="38100" algn="l" rotWithShape="0">
                <a:prstClr val="black">
                  <a:alpha val="40000"/>
                </a:prstClr>
              </a:outerShdw>
            </a:effectLst>
          </p:spPr>
          <p:txBody>
            <a:bodyPr lIns="25400" tIns="25400" rIns="25400" bIns="254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dirty="0"/>
            </a:p>
          </p:txBody>
        </p:sp>
        <p:pic>
          <p:nvPicPr>
            <p:cNvPr id="11" name="Picture 2" descr="Image result for educate icon">
              <a:extLst>
                <a:ext uri="{FF2B5EF4-FFF2-40B4-BE49-F238E27FC236}">
                  <a16:creationId xmlns:a16="http://schemas.microsoft.com/office/drawing/2014/main" id="{A4763C2C-8BCE-42F0-BC92-E221629A9F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03996" y="1834011"/>
              <a:ext cx="795563" cy="72189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1D8D7B1-59F1-451F-A35D-74CEF392EC76}"/>
                </a:ext>
              </a:extLst>
            </p:cNvPr>
            <p:cNvSpPr txBox="1"/>
            <p:nvPr/>
          </p:nvSpPr>
          <p:spPr>
            <a:xfrm>
              <a:off x="1808319" y="1994606"/>
              <a:ext cx="1420828" cy="404923"/>
            </a:xfrm>
            <a:prstGeom prst="rect">
              <a:avLst/>
            </a:prstGeom>
            <a:noFill/>
          </p:spPr>
          <p:txBody>
            <a:bodyPr wrap="square" rtlCol="0">
              <a:spAutoFit/>
            </a:bodyPr>
            <a:lstStyle/>
            <a:p>
              <a:pPr algn="ctr"/>
              <a:r>
                <a:rPr lang="en-US" sz="2000" b="1" dirty="0">
                  <a:latin typeface="Ebrima" panose="02000000000000000000" pitchFamily="2" charset="0"/>
                  <a:ea typeface="Ebrima" panose="02000000000000000000" pitchFamily="2" charset="0"/>
                  <a:cs typeface="Ebrima" panose="02000000000000000000" pitchFamily="2" charset="0"/>
                </a:rPr>
                <a:t>EDUCATE</a:t>
              </a:r>
            </a:p>
          </p:txBody>
        </p:sp>
      </p:grpSp>
      <p:grpSp>
        <p:nvGrpSpPr>
          <p:cNvPr id="21" name="Group 20">
            <a:extLst>
              <a:ext uri="{FF2B5EF4-FFF2-40B4-BE49-F238E27FC236}">
                <a16:creationId xmlns:a16="http://schemas.microsoft.com/office/drawing/2014/main" id="{DFFB49C9-A1BF-4552-A840-35F7748A005A}"/>
              </a:ext>
            </a:extLst>
          </p:cNvPr>
          <p:cNvGrpSpPr/>
          <p:nvPr/>
        </p:nvGrpSpPr>
        <p:grpSpPr>
          <a:xfrm>
            <a:off x="4274800" y="1994942"/>
            <a:ext cx="3469985" cy="877538"/>
            <a:chOff x="4275732" y="1793057"/>
            <a:chExt cx="3469985" cy="877538"/>
          </a:xfrm>
        </p:grpSpPr>
        <p:sp>
          <p:nvSpPr>
            <p:cNvPr id="9" name="Rectangle">
              <a:extLst>
                <a:ext uri="{FF2B5EF4-FFF2-40B4-BE49-F238E27FC236}">
                  <a16:creationId xmlns:a16="http://schemas.microsoft.com/office/drawing/2014/main" id="{E163C75E-18A7-4817-B6C3-1A56A51927DF}"/>
                </a:ext>
              </a:extLst>
            </p:cNvPr>
            <p:cNvSpPr/>
            <p:nvPr/>
          </p:nvSpPr>
          <p:spPr>
            <a:xfrm>
              <a:off x="4275732" y="1793057"/>
              <a:ext cx="3469985" cy="877538"/>
            </a:xfrm>
            <a:prstGeom prst="homePlate">
              <a:avLst/>
            </a:prstGeom>
            <a:solidFill>
              <a:schemeClr val="bg1"/>
            </a:solidFill>
            <a:ln w="38100">
              <a:solidFill>
                <a:schemeClr val="accent3"/>
              </a:solidFill>
              <a:miter lim="400000"/>
            </a:ln>
            <a:effectLst>
              <a:outerShdw blurRad="50800" dist="38100" algn="l" rotWithShape="0">
                <a:prstClr val="black">
                  <a:alpha val="40000"/>
                </a:prstClr>
              </a:outerShdw>
            </a:effectLst>
          </p:spPr>
          <p:txBody>
            <a:bodyPr lIns="25400" tIns="25400" rIns="25400" bIns="254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dirty="0"/>
            </a:p>
          </p:txBody>
        </p:sp>
        <p:pic>
          <p:nvPicPr>
            <p:cNvPr id="13" name="Picture 6" descr="Related image">
              <a:extLst>
                <a:ext uri="{FF2B5EF4-FFF2-40B4-BE49-F238E27FC236}">
                  <a16:creationId xmlns:a16="http://schemas.microsoft.com/office/drawing/2014/main" id="{7D84DB8B-76A6-46E0-8CBB-E0BB35FFC4A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9000"/>
                      </a14:imgEffect>
                      <a14:imgEffect>
                        <a14:colorTemperature colorTemp="59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83987" y="1814141"/>
              <a:ext cx="761011" cy="77863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2042C40-D95D-474D-9C5A-B82B4978E26C}"/>
                </a:ext>
              </a:extLst>
            </p:cNvPr>
            <p:cNvSpPr txBox="1"/>
            <p:nvPr/>
          </p:nvSpPr>
          <p:spPr>
            <a:xfrm>
              <a:off x="5343610" y="2029365"/>
              <a:ext cx="1504780" cy="404923"/>
            </a:xfrm>
            <a:prstGeom prst="rect">
              <a:avLst/>
            </a:prstGeom>
            <a:noFill/>
          </p:spPr>
          <p:txBody>
            <a:bodyPr wrap="square" rtlCol="0">
              <a:spAutoFit/>
            </a:bodyPr>
            <a:lstStyle/>
            <a:p>
              <a:pPr algn="ctr"/>
              <a:r>
                <a:rPr lang="en-US" sz="2000" b="1" dirty="0">
                  <a:latin typeface="Ebrima" panose="02000000000000000000" pitchFamily="2" charset="0"/>
                  <a:ea typeface="Ebrima" panose="02000000000000000000" pitchFamily="2" charset="0"/>
                  <a:cs typeface="Ebrima" panose="02000000000000000000" pitchFamily="2" charset="0"/>
                </a:rPr>
                <a:t>EMPOWER</a:t>
              </a:r>
              <a:r>
                <a:rPr lang="en-US" sz="2000" b="1" dirty="0">
                  <a:solidFill>
                    <a:schemeClr val="accent3">
                      <a:lumMod val="75000"/>
                    </a:schemeClr>
                  </a:solidFill>
                  <a:latin typeface="Ebrima" panose="02000000000000000000" pitchFamily="2" charset="0"/>
                  <a:ea typeface="Ebrima" panose="02000000000000000000" pitchFamily="2" charset="0"/>
                  <a:cs typeface="Ebrima" panose="02000000000000000000" pitchFamily="2" charset="0"/>
                </a:rPr>
                <a:t> </a:t>
              </a:r>
            </a:p>
          </p:txBody>
        </p:sp>
      </p:grpSp>
      <p:grpSp>
        <p:nvGrpSpPr>
          <p:cNvPr id="20" name="Group 19">
            <a:extLst>
              <a:ext uri="{FF2B5EF4-FFF2-40B4-BE49-F238E27FC236}">
                <a16:creationId xmlns:a16="http://schemas.microsoft.com/office/drawing/2014/main" id="{B785D9D9-A4F8-497A-B2B6-FA54EFC2325D}"/>
              </a:ext>
            </a:extLst>
          </p:cNvPr>
          <p:cNvGrpSpPr/>
          <p:nvPr/>
        </p:nvGrpSpPr>
        <p:grpSpPr>
          <a:xfrm>
            <a:off x="8127855" y="1994942"/>
            <a:ext cx="3469985" cy="877538"/>
            <a:chOff x="8140689" y="1839307"/>
            <a:chExt cx="3469985" cy="877538"/>
          </a:xfrm>
        </p:grpSpPr>
        <p:sp>
          <p:nvSpPr>
            <p:cNvPr id="10" name="Rectangle">
              <a:extLst>
                <a:ext uri="{FF2B5EF4-FFF2-40B4-BE49-F238E27FC236}">
                  <a16:creationId xmlns:a16="http://schemas.microsoft.com/office/drawing/2014/main" id="{FEC54639-9937-4CF5-9E9D-16D21D093D7A}"/>
                </a:ext>
              </a:extLst>
            </p:cNvPr>
            <p:cNvSpPr/>
            <p:nvPr/>
          </p:nvSpPr>
          <p:spPr>
            <a:xfrm>
              <a:off x="8140689" y="1839307"/>
              <a:ext cx="3469985" cy="877538"/>
            </a:xfrm>
            <a:prstGeom prst="homePlate">
              <a:avLst/>
            </a:prstGeom>
            <a:solidFill>
              <a:schemeClr val="bg1"/>
            </a:solidFill>
            <a:ln w="38100">
              <a:solidFill>
                <a:schemeClr val="accent3"/>
              </a:solidFill>
              <a:miter lim="400000"/>
            </a:ln>
            <a:effectLst>
              <a:outerShdw blurRad="50800" dist="38100" algn="l" rotWithShape="0">
                <a:prstClr val="black">
                  <a:alpha val="40000"/>
                </a:prstClr>
              </a:outerShdw>
            </a:effectLst>
          </p:spPr>
          <p:txBody>
            <a:bodyPr lIns="25400" tIns="25400" rIns="25400" bIns="254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600" dirty="0"/>
            </a:p>
          </p:txBody>
        </p:sp>
        <p:pic>
          <p:nvPicPr>
            <p:cNvPr id="15" name="Picture 8" descr="Related image">
              <a:extLst>
                <a:ext uri="{FF2B5EF4-FFF2-40B4-BE49-F238E27FC236}">
                  <a16:creationId xmlns:a16="http://schemas.microsoft.com/office/drawing/2014/main" id="{95200BCF-7E8D-47EB-A421-F79C8F23789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71641" y="1932355"/>
              <a:ext cx="723160" cy="70060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1C73E81-B7D1-4BB7-B746-D056F60FC52F}"/>
                </a:ext>
              </a:extLst>
            </p:cNvPr>
            <p:cNvSpPr txBox="1"/>
            <p:nvPr/>
          </p:nvSpPr>
          <p:spPr>
            <a:xfrm>
              <a:off x="9379605" y="2066512"/>
              <a:ext cx="1467844" cy="404923"/>
            </a:xfrm>
            <a:prstGeom prst="rect">
              <a:avLst/>
            </a:prstGeom>
            <a:noFill/>
          </p:spPr>
          <p:txBody>
            <a:bodyPr wrap="square" rtlCol="0">
              <a:spAutoFit/>
            </a:bodyPr>
            <a:lstStyle/>
            <a:p>
              <a:r>
                <a:rPr lang="en-US" sz="2000" b="1" dirty="0">
                  <a:latin typeface="Ebrima" panose="02000000000000000000" pitchFamily="2" charset="0"/>
                  <a:ea typeface="Ebrima" panose="02000000000000000000" pitchFamily="2" charset="0"/>
                  <a:cs typeface="Ebrima" panose="02000000000000000000" pitchFamily="2" charset="0"/>
                </a:rPr>
                <a:t>ENABLE</a:t>
              </a:r>
            </a:p>
          </p:txBody>
        </p:sp>
      </p:grpSp>
      <p:sp>
        <p:nvSpPr>
          <p:cNvPr id="17" name="TextBox 16">
            <a:extLst>
              <a:ext uri="{FF2B5EF4-FFF2-40B4-BE49-F238E27FC236}">
                <a16:creationId xmlns:a16="http://schemas.microsoft.com/office/drawing/2014/main" id="{53BE2607-A063-4F0F-9ED0-ADC4E251F35B}"/>
              </a:ext>
            </a:extLst>
          </p:cNvPr>
          <p:cNvSpPr txBox="1"/>
          <p:nvPr/>
        </p:nvSpPr>
        <p:spPr>
          <a:xfrm>
            <a:off x="594160" y="3429000"/>
            <a:ext cx="3448888" cy="1815882"/>
          </a:xfrm>
          <a:prstGeom prst="rect">
            <a:avLst/>
          </a:prstGeom>
          <a:noFill/>
        </p:spPr>
        <p:txBody>
          <a:bodyPr wrap="square">
            <a:spAutoFit/>
          </a:bodyPr>
          <a:lstStyle/>
          <a:p>
            <a:pPr marL="344488" indent="-285750">
              <a:buFont typeface="Wingdings" panose="05000000000000000000" pitchFamily="2" charset="2"/>
              <a:buChar char="Ø"/>
            </a:pPr>
            <a: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t>Continue to enhance Flagship Schools programme</a:t>
            </a:r>
          </a:p>
          <a:p>
            <a:pPr marL="344487" indent="-285750">
              <a:buFont typeface="Wingdings" panose="05000000000000000000" pitchFamily="2" charset="2"/>
              <a:buChar char="Ø"/>
            </a:pPr>
            <a:endParaRPr lang="en-US" sz="1600" dirty="0">
              <a:solidFill>
                <a:schemeClr val="tx1"/>
              </a:solidFill>
              <a:latin typeface="Ebrima" panose="02000000000000000000" pitchFamily="2" charset="0"/>
              <a:ea typeface="Ebrima" panose="02000000000000000000" pitchFamily="2" charset="0"/>
              <a:cs typeface="Ebrima" panose="02000000000000000000" pitchFamily="2" charset="0"/>
            </a:endParaRPr>
          </a:p>
          <a:p>
            <a:pPr marL="344488" indent="-285750">
              <a:buFont typeface="Wingdings" panose="05000000000000000000" pitchFamily="2" charset="2"/>
              <a:buChar char="Ø"/>
            </a:pPr>
            <a: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t>Scale Partnership Schools programme</a:t>
            </a:r>
          </a:p>
          <a:p>
            <a:pPr marL="344487" indent="-285750">
              <a:buFont typeface="Wingdings" panose="05000000000000000000" pitchFamily="2" charset="2"/>
              <a:buChar char="Ø"/>
            </a:pPr>
            <a:endParaRPr lang="en-US" sz="1600" dirty="0">
              <a:solidFill>
                <a:schemeClr val="tx1"/>
              </a:solidFill>
              <a:latin typeface="Ebrima" panose="02000000000000000000" pitchFamily="2" charset="0"/>
              <a:ea typeface="Ebrima" panose="02000000000000000000" pitchFamily="2" charset="0"/>
              <a:cs typeface="Ebrima" panose="02000000000000000000" pitchFamily="2" charset="0"/>
            </a:endParaRPr>
          </a:p>
          <a:p>
            <a:pPr marL="344488" indent="-285750">
              <a:buFont typeface="Wingdings" panose="05000000000000000000" pitchFamily="2" charset="2"/>
              <a:buChar char="Ø"/>
            </a:pPr>
            <a: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t>Enable &amp; support TCF alumni </a:t>
            </a:r>
          </a:p>
        </p:txBody>
      </p:sp>
      <p:sp>
        <p:nvSpPr>
          <p:cNvPr id="18" name="TextBox 17">
            <a:extLst>
              <a:ext uri="{FF2B5EF4-FFF2-40B4-BE49-F238E27FC236}">
                <a16:creationId xmlns:a16="http://schemas.microsoft.com/office/drawing/2014/main" id="{058AD8C2-714D-44A3-A757-E0BF8F20880F}"/>
              </a:ext>
            </a:extLst>
          </p:cNvPr>
          <p:cNvSpPr txBox="1"/>
          <p:nvPr/>
        </p:nvSpPr>
        <p:spPr>
          <a:xfrm>
            <a:off x="4338727" y="3429000"/>
            <a:ext cx="3332129" cy="2554545"/>
          </a:xfrm>
          <a:prstGeom prst="rect">
            <a:avLst/>
          </a:prstGeom>
          <a:noFill/>
        </p:spPr>
        <p:txBody>
          <a:bodyPr wrap="square">
            <a:spAutoFit/>
          </a:bodyPr>
          <a:lstStyle/>
          <a:p>
            <a:pPr marL="344488" indent="-285750">
              <a:buFont typeface="Wingdings" panose="05000000000000000000" pitchFamily="2" charset="2"/>
              <a:buChar char="Ø"/>
            </a:pPr>
            <a: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t>Scale Aagahi by establishing more centres </a:t>
            </a:r>
          </a:p>
          <a:p>
            <a:pPr marL="344487" indent="-285750">
              <a:buFont typeface="Wingdings" panose="05000000000000000000" pitchFamily="2" charset="2"/>
              <a:buChar char="Ø"/>
            </a:pPr>
            <a:endParaRPr lang="en-US" sz="1600" dirty="0">
              <a:solidFill>
                <a:schemeClr val="tx1"/>
              </a:solidFill>
              <a:latin typeface="Ebrima" panose="02000000000000000000" pitchFamily="2" charset="0"/>
              <a:ea typeface="Ebrima" panose="02000000000000000000" pitchFamily="2" charset="0"/>
              <a:cs typeface="Ebrima" panose="02000000000000000000" pitchFamily="2" charset="0"/>
            </a:endParaRPr>
          </a:p>
          <a:p>
            <a:pPr marL="344488" indent="-285750">
              <a:buFont typeface="Wingdings" panose="05000000000000000000" pitchFamily="2" charset="2"/>
              <a:buChar char="Ø"/>
            </a:pPr>
            <a: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t>Develop Sujag, a literacy &amp; life skills program for out-of-school children</a:t>
            </a:r>
          </a:p>
          <a:p>
            <a:pPr marL="344488" indent="-285750">
              <a:buFont typeface="Wingdings" panose="05000000000000000000" pitchFamily="2" charset="2"/>
              <a:buChar char="Ø"/>
            </a:pPr>
            <a:endParaRPr lang="en-US" sz="1600" dirty="0">
              <a:solidFill>
                <a:schemeClr val="tx1"/>
              </a:solidFill>
              <a:latin typeface="Ebrima" panose="02000000000000000000" pitchFamily="2" charset="0"/>
              <a:ea typeface="Ebrima" panose="02000000000000000000" pitchFamily="2" charset="0"/>
              <a:cs typeface="Ebrima" panose="02000000000000000000" pitchFamily="2" charset="0"/>
            </a:endParaRPr>
          </a:p>
          <a:p>
            <a:pPr marL="344488" indent="-285750">
              <a:buFont typeface="Wingdings" panose="05000000000000000000" pitchFamily="2" charset="2"/>
              <a:buChar char="Ø"/>
            </a:pPr>
            <a: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t>Leverage technology and digital media for learning via digital literacy programmes</a:t>
            </a:r>
          </a:p>
        </p:txBody>
      </p:sp>
      <p:sp>
        <p:nvSpPr>
          <p:cNvPr id="19" name="TextBox 18">
            <a:extLst>
              <a:ext uri="{FF2B5EF4-FFF2-40B4-BE49-F238E27FC236}">
                <a16:creationId xmlns:a16="http://schemas.microsoft.com/office/drawing/2014/main" id="{57063DF8-DDD4-40C0-A5F5-5B092CF666F5}"/>
              </a:ext>
            </a:extLst>
          </p:cNvPr>
          <p:cNvSpPr txBox="1"/>
          <p:nvPr/>
        </p:nvSpPr>
        <p:spPr>
          <a:xfrm>
            <a:off x="8188705" y="3465729"/>
            <a:ext cx="3190495" cy="2308324"/>
          </a:xfrm>
          <a:prstGeom prst="rect">
            <a:avLst/>
          </a:prstGeom>
          <a:noFill/>
        </p:spPr>
        <p:txBody>
          <a:bodyPr wrap="square">
            <a:spAutoFit/>
          </a:bodyPr>
          <a:lstStyle/>
          <a:p>
            <a:pPr marL="344488" indent="-285750">
              <a:buFont typeface="Wingdings" panose="05000000000000000000" pitchFamily="2" charset="2"/>
              <a:buChar char="Ø"/>
            </a:pPr>
            <a: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t>Promote quality at scale in the low-fee private schooling sector by providing TCF books and scaling the publishing house</a:t>
            </a:r>
          </a:p>
          <a:p>
            <a:pPr marL="344488" indent="-285750">
              <a:buFont typeface="Wingdings" panose="05000000000000000000" pitchFamily="2" charset="2"/>
              <a:buChar char="Ø"/>
            </a:pPr>
            <a:endParaRPr lang="en-US" sz="1600" dirty="0">
              <a:solidFill>
                <a:schemeClr val="tx1"/>
              </a:solidFill>
              <a:latin typeface="Ebrima" panose="02000000000000000000" pitchFamily="2" charset="0"/>
              <a:ea typeface="Ebrima" panose="02000000000000000000" pitchFamily="2" charset="0"/>
              <a:cs typeface="Ebrima" panose="02000000000000000000" pitchFamily="2" charset="0"/>
            </a:endParaRPr>
          </a:p>
          <a:p>
            <a:pPr marL="344488" indent="-285750">
              <a:buFont typeface="Wingdings" panose="05000000000000000000" pitchFamily="2" charset="2"/>
              <a:buChar char="Ø"/>
            </a:pPr>
            <a: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t>Launch Dastak, a teacher training and certification program </a:t>
            </a:r>
          </a:p>
        </p:txBody>
      </p:sp>
      <p:sp>
        <p:nvSpPr>
          <p:cNvPr id="22" name="Slide Number Placeholder 21">
            <a:extLst>
              <a:ext uri="{FF2B5EF4-FFF2-40B4-BE49-F238E27FC236}">
                <a16:creationId xmlns:a16="http://schemas.microsoft.com/office/drawing/2014/main" id="{27493EB7-E76A-4D00-9842-22792A73417E}"/>
              </a:ext>
            </a:extLst>
          </p:cNvPr>
          <p:cNvSpPr>
            <a:spLocks noGrp="1"/>
          </p:cNvSpPr>
          <p:nvPr>
            <p:ph type="sldNum" sz="quarter" idx="12"/>
          </p:nvPr>
        </p:nvSpPr>
        <p:spPr/>
        <p:txBody>
          <a:bodyPr/>
          <a:lstStyle/>
          <a:p>
            <a:fld id="{96EB1C3D-8758-1646-BB91-B38CA1DE694F}" type="slidenum">
              <a:rPr lang="en-US" smtClean="0"/>
              <a:t>18</a:t>
            </a:fld>
            <a:endParaRPr lang="en-US"/>
          </a:p>
        </p:txBody>
      </p:sp>
    </p:spTree>
    <p:extLst>
      <p:ext uri="{BB962C8B-B14F-4D97-AF65-F5344CB8AC3E}">
        <p14:creationId xmlns:p14="http://schemas.microsoft.com/office/powerpoint/2010/main" val="196756495"/>
      </p:ext>
    </p:extLst>
  </p:cSld>
  <p:clrMapOvr>
    <a:masterClrMapping/>
  </p:clrMapOvr>
  <mc:AlternateContent xmlns:mc="http://schemas.openxmlformats.org/markup-compatibility/2006" xmlns:p14="http://schemas.microsoft.com/office/powerpoint/2010/main">
    <mc:Choice Requires="p14">
      <p:transition p14:dur="250" advTm="20000">
        <p:fade/>
      </p:transition>
    </mc:Choice>
    <mc:Fallback xmlns="">
      <p:transition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9494" y="1795459"/>
            <a:ext cx="9144000" cy="2387600"/>
          </a:xfrm>
        </p:spPr>
        <p:txBody>
          <a:bodyPr>
            <a:normAutofit/>
          </a:bodyPr>
          <a:lstStyle/>
          <a:p>
            <a:r>
              <a:rPr lang="en-US" sz="8000" b="1" dirty="0">
                <a:solidFill>
                  <a:srgbClr val="008C44"/>
                </a:solidFill>
                <a:latin typeface="Ebrima" panose="02000000000000000000" pitchFamily="2" charset="0"/>
                <a:ea typeface="Ebrima" panose="02000000000000000000" pitchFamily="2" charset="0"/>
                <a:cs typeface="Ebrima" panose="02000000000000000000" pitchFamily="2" charset="0"/>
              </a:rPr>
              <a:t>Thank you!</a:t>
            </a:r>
            <a:endParaRPr lang="en-US" sz="8000" dirty="0">
              <a:solidFill>
                <a:srgbClr val="008C44"/>
              </a:solidFill>
            </a:endParaRPr>
          </a:p>
        </p:txBody>
      </p:sp>
    </p:spTree>
    <p:extLst>
      <p:ext uri="{BB962C8B-B14F-4D97-AF65-F5344CB8AC3E}">
        <p14:creationId xmlns:p14="http://schemas.microsoft.com/office/powerpoint/2010/main" val="3573785929"/>
      </p:ext>
    </p:extLst>
  </p:cSld>
  <p:clrMapOvr>
    <a:masterClrMapping/>
  </p:clrMapOvr>
  <mc:AlternateContent xmlns:mc="http://schemas.openxmlformats.org/markup-compatibility/2006" xmlns:p14="http://schemas.microsoft.com/office/powerpoint/2010/main">
    <mc:Choice Requires="p14">
      <p:transition p14:dur="250" advTm="5000">
        <p:fade/>
      </p:transition>
    </mc:Choice>
    <mc:Fallback xmlns="">
      <p:transition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9E90-0545-456F-9A5A-EC2DF35F79A9}"/>
              </a:ext>
            </a:extLst>
          </p:cNvPr>
          <p:cNvSpPr>
            <a:spLocks noGrp="1"/>
          </p:cNvSpPr>
          <p:nvPr>
            <p:ph type="title"/>
          </p:nvPr>
        </p:nvSpPr>
        <p:spPr/>
        <p:txBody>
          <a:bodyPr/>
          <a:lstStyle/>
          <a:p>
            <a:r>
              <a:rPr lang="en-US" sz="4400" dirty="0">
                <a:solidFill>
                  <a:srgbClr val="31937B"/>
                </a:solidFill>
                <a:latin typeface="Ebrima"/>
                <a:ea typeface="Ebrima"/>
                <a:cs typeface="Ebrima"/>
              </a:rPr>
              <a:t>Pakistan is facing an acute learning crisis</a:t>
            </a:r>
            <a:endParaRPr lang="en-US" dirty="0"/>
          </a:p>
        </p:txBody>
      </p:sp>
      <p:sp>
        <p:nvSpPr>
          <p:cNvPr id="4" name="Rectangle 3">
            <a:extLst>
              <a:ext uri="{FF2B5EF4-FFF2-40B4-BE49-F238E27FC236}">
                <a16:creationId xmlns:a16="http://schemas.microsoft.com/office/drawing/2014/main" id="{B98943AD-25F0-4A5F-B15C-E63332E8B0CE}"/>
              </a:ext>
            </a:extLst>
          </p:cNvPr>
          <p:cNvSpPr/>
          <p:nvPr/>
        </p:nvSpPr>
        <p:spPr>
          <a:xfrm>
            <a:off x="667717" y="365125"/>
            <a:ext cx="146202" cy="845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Children with solid fill">
            <a:extLst>
              <a:ext uri="{FF2B5EF4-FFF2-40B4-BE49-F238E27FC236}">
                <a16:creationId xmlns:a16="http://schemas.microsoft.com/office/drawing/2014/main" id="{3953CB44-3578-4071-BED5-351CA5C5A21B}"/>
              </a:ext>
            </a:extLst>
          </p:cNvPr>
          <p:cNvPicPr>
            <a:picLocks noChangeAspect="1" noChangeArrowheads="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flipH="1">
            <a:off x="815051" y="1377032"/>
            <a:ext cx="1038727" cy="10387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F51AC48-8470-4974-9DC5-EFA424E9172E}"/>
              </a:ext>
            </a:extLst>
          </p:cNvPr>
          <p:cNvGrpSpPr/>
          <p:nvPr/>
        </p:nvGrpSpPr>
        <p:grpSpPr>
          <a:xfrm>
            <a:off x="2265583" y="1492408"/>
            <a:ext cx="9113680" cy="793831"/>
            <a:chOff x="2291932" y="1536153"/>
            <a:chExt cx="9177632" cy="793831"/>
          </a:xfrm>
        </p:grpSpPr>
        <p:sp>
          <p:nvSpPr>
            <p:cNvPr id="7" name="Rectangle: Diagonal Corners Rounded 6">
              <a:extLst>
                <a:ext uri="{FF2B5EF4-FFF2-40B4-BE49-F238E27FC236}">
                  <a16:creationId xmlns:a16="http://schemas.microsoft.com/office/drawing/2014/main" id="{D5EA7E9A-5F78-4C88-AD16-11732F53E6E9}"/>
                </a:ext>
              </a:extLst>
            </p:cNvPr>
            <p:cNvSpPr/>
            <p:nvPr/>
          </p:nvSpPr>
          <p:spPr>
            <a:xfrm>
              <a:off x="2291932" y="1536153"/>
              <a:ext cx="9177632" cy="793831"/>
            </a:xfrm>
            <a:prstGeom prst="round2Diag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E7EAA2E-C01C-4934-AE34-A9C499349B31}"/>
                </a:ext>
              </a:extLst>
            </p:cNvPr>
            <p:cNvSpPr txBox="1"/>
            <p:nvPr/>
          </p:nvSpPr>
          <p:spPr>
            <a:xfrm>
              <a:off x="2376769" y="1631189"/>
              <a:ext cx="8813999" cy="646331"/>
            </a:xfrm>
            <a:prstGeom prst="rect">
              <a:avLst/>
            </a:prstGeom>
            <a:noFill/>
          </p:spPr>
          <p:txBody>
            <a:bodyPr wrap="square">
              <a:spAutoFit/>
            </a:bodyPr>
            <a:lstStyle/>
            <a:p>
              <a:r>
                <a:rPr lang="en-US" b="1" dirty="0">
                  <a:solidFill>
                    <a:srgbClr val="C00000"/>
                  </a:solidFill>
                  <a:latin typeface="Ebrima" panose="02000000000000000000" pitchFamily="2" charset="0"/>
                  <a:ea typeface="Ebrima" panose="02000000000000000000" pitchFamily="2" charset="0"/>
                  <a:cs typeface="Ebrima" panose="02000000000000000000" pitchFamily="2" charset="0"/>
                </a:rPr>
                <a:t>44% </a:t>
              </a:r>
              <a:r>
                <a:rPr lang="en-US" sz="1600" b="1" dirty="0">
                  <a:latin typeface="Ebrima" panose="02000000000000000000" pitchFamily="2" charset="0"/>
                  <a:ea typeface="Ebrima" panose="02000000000000000000" pitchFamily="2" charset="0"/>
                  <a:cs typeface="Ebrima" panose="02000000000000000000" pitchFamily="2" charset="0"/>
                </a:rPr>
                <a:t>(22.8 million) </a:t>
              </a:r>
              <a:r>
                <a:rPr lang="en-US" sz="1600" dirty="0">
                  <a:latin typeface="Ebrima" panose="02000000000000000000" pitchFamily="2" charset="0"/>
                  <a:ea typeface="Ebrima" panose="02000000000000000000" pitchFamily="2" charset="0"/>
                  <a:cs typeface="Ebrima" panose="02000000000000000000" pitchFamily="2" charset="0"/>
                </a:rPr>
                <a:t>of children of school-going age in Pakistan are out of school; </a:t>
              </a:r>
              <a:r>
                <a:rPr lang="en-US" b="1" dirty="0">
                  <a:solidFill>
                    <a:srgbClr val="C00000"/>
                  </a:solidFill>
                  <a:latin typeface="Ebrima" panose="02000000000000000000" pitchFamily="2" charset="0"/>
                  <a:ea typeface="Ebrima" panose="02000000000000000000" pitchFamily="2" charset="0"/>
                  <a:cs typeface="Ebrima" panose="02000000000000000000" pitchFamily="2" charset="0"/>
                </a:rPr>
                <a:t>54%</a:t>
              </a:r>
              <a:r>
                <a:rPr lang="en-US" sz="1600" dirty="0">
                  <a:latin typeface="Ebrima" panose="02000000000000000000" pitchFamily="2" charset="0"/>
                  <a:ea typeface="Ebrima" panose="02000000000000000000" pitchFamily="2" charset="0"/>
                  <a:cs typeface="Ebrima" panose="02000000000000000000" pitchFamily="2" charset="0"/>
                </a:rPr>
                <a:t> are girls and </a:t>
              </a:r>
              <a:r>
                <a:rPr lang="en-US" b="1" dirty="0">
                  <a:solidFill>
                    <a:srgbClr val="C00000"/>
                  </a:solidFill>
                  <a:latin typeface="Ebrima" panose="02000000000000000000" pitchFamily="2" charset="0"/>
                  <a:ea typeface="Ebrima" panose="02000000000000000000" pitchFamily="2" charset="0"/>
                  <a:cs typeface="Ebrima" panose="02000000000000000000" pitchFamily="2" charset="0"/>
                </a:rPr>
                <a:t>46%</a:t>
              </a:r>
              <a:r>
                <a:rPr lang="en-US" sz="1600" b="1" dirty="0">
                  <a:latin typeface="Ebrima" panose="02000000000000000000" pitchFamily="2" charset="0"/>
                  <a:ea typeface="Ebrima" panose="02000000000000000000" pitchFamily="2" charset="0"/>
                  <a:cs typeface="Ebrima" panose="02000000000000000000" pitchFamily="2" charset="0"/>
                </a:rPr>
                <a:t> </a:t>
              </a:r>
              <a:r>
                <a:rPr lang="en-US" sz="1600" dirty="0">
                  <a:latin typeface="Ebrima" panose="02000000000000000000" pitchFamily="2" charset="0"/>
                  <a:ea typeface="Ebrima" panose="02000000000000000000" pitchFamily="2" charset="0"/>
                  <a:cs typeface="Ebrima" panose="02000000000000000000" pitchFamily="2" charset="0"/>
                </a:rPr>
                <a:t>are boys</a:t>
              </a:r>
            </a:p>
          </p:txBody>
        </p:sp>
      </p:grpSp>
      <p:grpSp>
        <p:nvGrpSpPr>
          <p:cNvPr id="9" name="Group 8">
            <a:extLst>
              <a:ext uri="{FF2B5EF4-FFF2-40B4-BE49-F238E27FC236}">
                <a16:creationId xmlns:a16="http://schemas.microsoft.com/office/drawing/2014/main" id="{9D514AEE-1DAA-4A11-AAD2-47A33F804127}"/>
              </a:ext>
            </a:extLst>
          </p:cNvPr>
          <p:cNvGrpSpPr/>
          <p:nvPr/>
        </p:nvGrpSpPr>
        <p:grpSpPr>
          <a:xfrm>
            <a:off x="2240120" y="2479809"/>
            <a:ext cx="9113680" cy="793831"/>
            <a:chOff x="2264401" y="2388369"/>
            <a:chExt cx="9177632" cy="793831"/>
          </a:xfrm>
        </p:grpSpPr>
        <p:sp>
          <p:nvSpPr>
            <p:cNvPr id="10" name="Rectangle: Diagonal Corners Rounded 9">
              <a:extLst>
                <a:ext uri="{FF2B5EF4-FFF2-40B4-BE49-F238E27FC236}">
                  <a16:creationId xmlns:a16="http://schemas.microsoft.com/office/drawing/2014/main" id="{BA86A56F-BDDA-42AB-94C1-0EFE7D599422}"/>
                </a:ext>
              </a:extLst>
            </p:cNvPr>
            <p:cNvSpPr/>
            <p:nvPr/>
          </p:nvSpPr>
          <p:spPr>
            <a:xfrm>
              <a:off x="2264401" y="2388369"/>
              <a:ext cx="9177632" cy="793831"/>
            </a:xfrm>
            <a:prstGeom prst="round2Diag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B556EBD-A5DE-43AB-ACD0-A33086C10093}"/>
                </a:ext>
              </a:extLst>
            </p:cNvPr>
            <p:cNvSpPr txBox="1"/>
            <p:nvPr/>
          </p:nvSpPr>
          <p:spPr>
            <a:xfrm>
              <a:off x="2376765" y="2454483"/>
              <a:ext cx="8814004" cy="615553"/>
            </a:xfrm>
            <a:prstGeom prst="rect">
              <a:avLst/>
            </a:prstGeom>
            <a:noFill/>
          </p:spPr>
          <p:txBody>
            <a:bodyPr wrap="square">
              <a:spAutoFit/>
            </a:bodyPr>
            <a:lstStyle/>
            <a:p>
              <a:r>
                <a:rPr lang="en-US" sz="1600" dirty="0">
                  <a:latin typeface="Ebrima" panose="02000000000000000000" pitchFamily="2" charset="0"/>
                  <a:ea typeface="Ebrima" panose="02000000000000000000" pitchFamily="2" charset="0"/>
                  <a:cs typeface="Ebrima" panose="02000000000000000000" pitchFamily="2" charset="0"/>
                </a:rPr>
                <a:t>Children from low-income families are </a:t>
              </a:r>
              <a:r>
                <a:rPr lang="en-US" b="1" dirty="0">
                  <a:solidFill>
                    <a:srgbClr val="C00000"/>
                  </a:solidFill>
                  <a:latin typeface="Ebrima" panose="02000000000000000000" pitchFamily="2" charset="0"/>
                  <a:ea typeface="Ebrima" panose="02000000000000000000" pitchFamily="2" charset="0"/>
                  <a:cs typeface="Ebrima" panose="02000000000000000000" pitchFamily="2" charset="0"/>
                </a:rPr>
                <a:t>6</a:t>
              </a:r>
              <a:r>
                <a:rPr lang="en-US" sz="1600" b="1" dirty="0">
                  <a:solidFill>
                    <a:srgbClr val="C00000"/>
                  </a:solidFill>
                  <a:latin typeface="Ebrima" panose="02000000000000000000" pitchFamily="2" charset="0"/>
                  <a:ea typeface="Ebrima" panose="02000000000000000000" pitchFamily="2" charset="0"/>
                  <a:cs typeface="Ebrima" panose="02000000000000000000" pitchFamily="2" charset="0"/>
                </a:rPr>
                <a:t> times more likely to be out of school </a:t>
              </a:r>
              <a:r>
                <a:rPr lang="en-US" sz="1600" dirty="0">
                  <a:latin typeface="Ebrima" panose="02000000000000000000" pitchFamily="2" charset="0"/>
                  <a:ea typeface="Ebrima" panose="02000000000000000000" pitchFamily="2" charset="0"/>
                  <a:cs typeface="Ebrima" panose="02000000000000000000" pitchFamily="2" charset="0"/>
                </a:rPr>
                <a:t>than children from richer families</a:t>
              </a:r>
            </a:p>
          </p:txBody>
        </p:sp>
      </p:grpSp>
      <p:grpSp>
        <p:nvGrpSpPr>
          <p:cNvPr id="12" name="Group 11">
            <a:extLst>
              <a:ext uri="{FF2B5EF4-FFF2-40B4-BE49-F238E27FC236}">
                <a16:creationId xmlns:a16="http://schemas.microsoft.com/office/drawing/2014/main" id="{9F81748E-DEA5-49E6-91D6-74FC4FC62B45}"/>
              </a:ext>
            </a:extLst>
          </p:cNvPr>
          <p:cNvGrpSpPr/>
          <p:nvPr/>
        </p:nvGrpSpPr>
        <p:grpSpPr>
          <a:xfrm>
            <a:off x="2265583" y="3536206"/>
            <a:ext cx="9113680" cy="793831"/>
            <a:chOff x="2291932" y="3497214"/>
            <a:chExt cx="9177632" cy="793831"/>
          </a:xfrm>
        </p:grpSpPr>
        <p:sp>
          <p:nvSpPr>
            <p:cNvPr id="13" name="Rectangle: Diagonal Corners Rounded 12">
              <a:extLst>
                <a:ext uri="{FF2B5EF4-FFF2-40B4-BE49-F238E27FC236}">
                  <a16:creationId xmlns:a16="http://schemas.microsoft.com/office/drawing/2014/main" id="{B3BCB0BF-6C5C-4B13-8167-DD83106C1CF3}"/>
                </a:ext>
              </a:extLst>
            </p:cNvPr>
            <p:cNvSpPr/>
            <p:nvPr/>
          </p:nvSpPr>
          <p:spPr>
            <a:xfrm>
              <a:off x="2291932" y="3497214"/>
              <a:ext cx="9177632" cy="793831"/>
            </a:xfrm>
            <a:prstGeom prst="round2Diag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09E4A70-6EC3-4F09-AAC4-7FE051780FFD}"/>
                </a:ext>
              </a:extLst>
            </p:cNvPr>
            <p:cNvSpPr txBox="1"/>
            <p:nvPr/>
          </p:nvSpPr>
          <p:spPr>
            <a:xfrm>
              <a:off x="2374701" y="3616605"/>
              <a:ext cx="8814003" cy="615553"/>
            </a:xfrm>
            <a:prstGeom prst="rect">
              <a:avLst/>
            </a:prstGeom>
            <a:noFill/>
          </p:spPr>
          <p:txBody>
            <a:bodyPr wrap="square">
              <a:spAutoFit/>
            </a:bodyPr>
            <a:lstStyle/>
            <a:p>
              <a:r>
                <a:rPr lang="en-US" b="1" dirty="0">
                  <a:solidFill>
                    <a:srgbClr val="C00000"/>
                  </a:solidFill>
                  <a:latin typeface="Ebrima" panose="02000000000000000000" pitchFamily="2" charset="0"/>
                  <a:ea typeface="Ebrima" panose="02000000000000000000" pitchFamily="2" charset="0"/>
                  <a:cs typeface="Ebrima" panose="02000000000000000000" pitchFamily="2" charset="0"/>
                </a:rPr>
                <a:t>45% </a:t>
              </a:r>
              <a:r>
                <a:rPr lang="en-US" sz="1600" dirty="0">
                  <a:latin typeface="Ebrima" panose="02000000000000000000" pitchFamily="2" charset="0"/>
                  <a:ea typeface="Ebrima" panose="02000000000000000000" pitchFamily="2" charset="0"/>
                  <a:cs typeface="Ebrima" panose="02000000000000000000" pitchFamily="2" charset="0"/>
                </a:rPr>
                <a:t>of children with 5 years of schooling cannot read a grade 2 level story in Urdu (local language</a:t>
              </a:r>
            </a:p>
          </p:txBody>
        </p:sp>
      </p:grpSp>
      <p:grpSp>
        <p:nvGrpSpPr>
          <p:cNvPr id="15" name="Group 14">
            <a:extLst>
              <a:ext uri="{FF2B5EF4-FFF2-40B4-BE49-F238E27FC236}">
                <a16:creationId xmlns:a16="http://schemas.microsoft.com/office/drawing/2014/main" id="{61EB7598-15CC-4018-908B-365F1D7268C3}"/>
              </a:ext>
            </a:extLst>
          </p:cNvPr>
          <p:cNvGrpSpPr/>
          <p:nvPr/>
        </p:nvGrpSpPr>
        <p:grpSpPr>
          <a:xfrm>
            <a:off x="2265583" y="5583386"/>
            <a:ext cx="9113680" cy="793831"/>
            <a:chOff x="2291932" y="5604245"/>
            <a:chExt cx="9177632" cy="793831"/>
          </a:xfrm>
        </p:grpSpPr>
        <p:sp>
          <p:nvSpPr>
            <p:cNvPr id="16" name="Rectangle: Diagonal Corners Rounded 15">
              <a:extLst>
                <a:ext uri="{FF2B5EF4-FFF2-40B4-BE49-F238E27FC236}">
                  <a16:creationId xmlns:a16="http://schemas.microsoft.com/office/drawing/2014/main" id="{5456CDDF-402F-4CB1-A5E7-CE3E23090D40}"/>
                </a:ext>
              </a:extLst>
            </p:cNvPr>
            <p:cNvSpPr/>
            <p:nvPr/>
          </p:nvSpPr>
          <p:spPr>
            <a:xfrm>
              <a:off x="2291932" y="5604245"/>
              <a:ext cx="9177632" cy="793831"/>
            </a:xfrm>
            <a:prstGeom prst="round2Diag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57D537E-4CDA-4455-8AF6-5036FB9799C1}"/>
                </a:ext>
              </a:extLst>
            </p:cNvPr>
            <p:cNvSpPr txBox="1"/>
            <p:nvPr/>
          </p:nvSpPr>
          <p:spPr>
            <a:xfrm>
              <a:off x="2374701" y="5823475"/>
              <a:ext cx="8814002" cy="369332"/>
            </a:xfrm>
            <a:prstGeom prst="rect">
              <a:avLst/>
            </a:prstGeom>
            <a:noFill/>
          </p:spPr>
          <p:txBody>
            <a:bodyPr wrap="square">
              <a:spAutoFit/>
            </a:bodyPr>
            <a:lstStyle/>
            <a:p>
              <a:r>
                <a:rPr lang="en-US" sz="1600" dirty="0">
                  <a:latin typeface="Ebrima" panose="02000000000000000000" pitchFamily="2" charset="0"/>
                  <a:ea typeface="Ebrima" panose="02000000000000000000" pitchFamily="2" charset="0"/>
                  <a:cs typeface="Ebrima" panose="02000000000000000000" pitchFamily="2" charset="0"/>
                </a:rPr>
                <a:t>Around </a:t>
              </a:r>
              <a:r>
                <a:rPr lang="en-US" b="1" dirty="0">
                  <a:solidFill>
                    <a:srgbClr val="C00000"/>
                  </a:solidFill>
                  <a:latin typeface="Ebrima" panose="02000000000000000000" pitchFamily="2" charset="0"/>
                  <a:ea typeface="Ebrima" panose="02000000000000000000" pitchFamily="2" charset="0"/>
                  <a:cs typeface="Ebrima" panose="02000000000000000000" pitchFamily="2" charset="0"/>
                </a:rPr>
                <a:t>25%</a:t>
              </a:r>
              <a:r>
                <a:rPr lang="en-US" sz="1600" dirty="0">
                  <a:latin typeface="Ebrima" panose="02000000000000000000" pitchFamily="2" charset="0"/>
                  <a:ea typeface="Ebrima" panose="02000000000000000000" pitchFamily="2" charset="0"/>
                  <a:cs typeface="Ebrima" panose="02000000000000000000" pitchFamily="2" charset="0"/>
                </a:rPr>
                <a:t> of Govt. primary schools have </a:t>
              </a:r>
              <a:r>
                <a:rPr lang="en-US" sz="1600" b="1" dirty="0">
                  <a:solidFill>
                    <a:srgbClr val="C00000"/>
                  </a:solidFill>
                  <a:latin typeface="Ebrima" panose="02000000000000000000" pitchFamily="2" charset="0"/>
                  <a:ea typeface="Ebrima" panose="02000000000000000000" pitchFamily="2" charset="0"/>
                  <a:cs typeface="Ebrima" panose="02000000000000000000" pitchFamily="2" charset="0"/>
                </a:rPr>
                <a:t>no bathroom or even a boundary wall</a:t>
              </a:r>
            </a:p>
          </p:txBody>
        </p:sp>
      </p:grpSp>
      <p:pic>
        <p:nvPicPr>
          <p:cNvPr id="18" name="Picture 8" descr="Reading book - Free people icons">
            <a:extLst>
              <a:ext uri="{FF2B5EF4-FFF2-40B4-BE49-F238E27FC236}">
                <a16:creationId xmlns:a16="http://schemas.microsoft.com/office/drawing/2014/main" id="{C864D934-0EBC-4B9E-8694-8FDEB3BDC81F}"/>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0169" y="3519723"/>
            <a:ext cx="887300" cy="887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Teacher Vector Icons free download in SVG, PNG Format">
            <a:extLst>
              <a:ext uri="{FF2B5EF4-FFF2-40B4-BE49-F238E27FC236}">
                <a16:creationId xmlns:a16="http://schemas.microsoft.com/office/drawing/2014/main" id="{0BAD4132-F8B8-4563-8417-50BDB5599509}"/>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3919" y="4569014"/>
            <a:ext cx="1039859" cy="103985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F9731F90-B19D-41B2-B2B2-CD2D118E5EF4}"/>
              </a:ext>
            </a:extLst>
          </p:cNvPr>
          <p:cNvGrpSpPr/>
          <p:nvPr/>
        </p:nvGrpSpPr>
        <p:grpSpPr>
          <a:xfrm>
            <a:off x="2240120" y="4592604"/>
            <a:ext cx="9113680" cy="793831"/>
            <a:chOff x="2264401" y="4501164"/>
            <a:chExt cx="9177632" cy="793831"/>
          </a:xfrm>
        </p:grpSpPr>
        <p:sp>
          <p:nvSpPr>
            <p:cNvPr id="21" name="Rectangle: Diagonal Corners Rounded 20">
              <a:extLst>
                <a:ext uri="{FF2B5EF4-FFF2-40B4-BE49-F238E27FC236}">
                  <a16:creationId xmlns:a16="http://schemas.microsoft.com/office/drawing/2014/main" id="{41B78FF1-A24E-48DD-844C-151BD6D73684}"/>
                </a:ext>
              </a:extLst>
            </p:cNvPr>
            <p:cNvSpPr/>
            <p:nvPr/>
          </p:nvSpPr>
          <p:spPr>
            <a:xfrm>
              <a:off x="2264401" y="4501164"/>
              <a:ext cx="9177632" cy="793831"/>
            </a:xfrm>
            <a:prstGeom prst="round2Diag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0142A556-E65D-44C5-9B2B-CB0FCF7E1927}"/>
                </a:ext>
              </a:extLst>
            </p:cNvPr>
            <p:cNvSpPr txBox="1"/>
            <p:nvPr/>
          </p:nvSpPr>
          <p:spPr>
            <a:xfrm>
              <a:off x="2374701" y="4605691"/>
              <a:ext cx="8385165" cy="615553"/>
            </a:xfrm>
            <a:prstGeom prst="rect">
              <a:avLst/>
            </a:prstGeom>
            <a:noFill/>
          </p:spPr>
          <p:txBody>
            <a:bodyPr wrap="square">
              <a:spAutoFit/>
            </a:bodyPr>
            <a:lstStyle/>
            <a:p>
              <a:r>
                <a:rPr lang="en-US" sz="1600" dirty="0">
                  <a:latin typeface="Ebrima" panose="02000000000000000000" pitchFamily="2" charset="0"/>
                  <a:ea typeface="Ebrima" panose="02000000000000000000" pitchFamily="2" charset="0"/>
                  <a:cs typeface="Ebrima" panose="02000000000000000000" pitchFamily="2" charset="0"/>
                </a:rPr>
                <a:t>There are an average of </a:t>
              </a:r>
              <a:r>
                <a:rPr lang="en-US" sz="1600" b="1" dirty="0">
                  <a:solidFill>
                    <a:srgbClr val="C00000"/>
                  </a:solidFill>
                  <a:latin typeface="Ebrima" panose="02000000000000000000" pitchFamily="2" charset="0"/>
                  <a:ea typeface="Ebrima" panose="02000000000000000000" pitchFamily="2" charset="0"/>
                  <a:cs typeface="Ebrima" panose="02000000000000000000" pitchFamily="2" charset="0"/>
                </a:rPr>
                <a:t>only </a:t>
              </a:r>
              <a:r>
                <a:rPr lang="en-US" b="1" dirty="0">
                  <a:solidFill>
                    <a:srgbClr val="C00000"/>
                  </a:solidFill>
                  <a:latin typeface="Ebrima" panose="02000000000000000000" pitchFamily="2" charset="0"/>
                  <a:ea typeface="Ebrima" panose="02000000000000000000" pitchFamily="2" charset="0"/>
                  <a:cs typeface="Ebrima" panose="02000000000000000000" pitchFamily="2" charset="0"/>
                </a:rPr>
                <a:t>2.7</a:t>
              </a:r>
              <a:r>
                <a:rPr lang="en-US" sz="1600" b="1" dirty="0">
                  <a:solidFill>
                    <a:srgbClr val="C00000"/>
                  </a:solidFill>
                  <a:latin typeface="Ebrima" panose="02000000000000000000" pitchFamily="2" charset="0"/>
                  <a:ea typeface="Ebrima" panose="02000000000000000000" pitchFamily="2" charset="0"/>
                  <a:cs typeface="Ebrima" panose="02000000000000000000" pitchFamily="2" charset="0"/>
                </a:rPr>
                <a:t> teachers per Govt. school </a:t>
              </a:r>
              <a:r>
                <a:rPr lang="en-US" sz="1600" dirty="0">
                  <a:latin typeface="Ebrima" panose="02000000000000000000" pitchFamily="2" charset="0"/>
                  <a:ea typeface="Ebrima" panose="02000000000000000000" pitchFamily="2" charset="0"/>
                  <a:cs typeface="Ebrima" panose="02000000000000000000" pitchFamily="2" charset="0"/>
                </a:rPr>
                <a:t>where the typical primary school has 6 grades</a:t>
              </a:r>
            </a:p>
          </p:txBody>
        </p:sp>
      </p:grpSp>
      <p:sp>
        <p:nvSpPr>
          <p:cNvPr id="23" name="Rectangle 22">
            <a:extLst>
              <a:ext uri="{FF2B5EF4-FFF2-40B4-BE49-F238E27FC236}">
                <a16:creationId xmlns:a16="http://schemas.microsoft.com/office/drawing/2014/main" id="{0BD284A1-896A-4C03-B7D4-50DBB7285F47}"/>
              </a:ext>
            </a:extLst>
          </p:cNvPr>
          <p:cNvSpPr/>
          <p:nvPr/>
        </p:nvSpPr>
        <p:spPr>
          <a:xfrm>
            <a:off x="4949446" y="4612877"/>
            <a:ext cx="1909482" cy="1596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brima" panose="02000000000000000000" pitchFamily="2" charset="0"/>
              <a:ea typeface="Ebrima" panose="02000000000000000000" pitchFamily="2" charset="0"/>
              <a:cs typeface="Ebrima" panose="02000000000000000000" pitchFamily="2" charset="0"/>
            </a:endParaRPr>
          </a:p>
        </p:txBody>
      </p:sp>
      <p:pic>
        <p:nvPicPr>
          <p:cNvPr id="24" name="Picture 20" descr="Brick wall icon set Royalty Free Vector Image - VectorStock">
            <a:extLst>
              <a:ext uri="{FF2B5EF4-FFF2-40B4-BE49-F238E27FC236}">
                <a16:creationId xmlns:a16="http://schemas.microsoft.com/office/drawing/2014/main" id="{F3B925FF-F625-4B67-9EEA-203E014E4196}"/>
              </a:ext>
            </a:extLst>
          </p:cNvPr>
          <p:cNvPicPr>
            <a:picLocks noChangeAspect="1" noChangeArrowheads="1"/>
          </p:cNvPicPr>
          <p:nvPr/>
        </p:nvPicPr>
        <p:blipFill rotWithShape="1">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t="9278" r="54941" b="60592"/>
          <a:stretch/>
        </p:blipFill>
        <p:spPr bwMode="auto">
          <a:xfrm>
            <a:off x="813919" y="5608873"/>
            <a:ext cx="1183584" cy="8547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503932F-3584-40A7-AA65-6DA6CEC57138}"/>
              </a:ext>
            </a:extLst>
          </p:cNvPr>
          <p:cNvPicPr>
            <a:picLocks noChangeAspect="1"/>
          </p:cNvPicPr>
          <p:nvPr/>
        </p:nvPicPr>
        <p:blipFill>
          <a:blip r:embed="rId8">
            <a:duotone>
              <a:schemeClr val="accent4">
                <a:shade val="45000"/>
                <a:satMod val="135000"/>
              </a:schemeClr>
              <a:prstClr val="white"/>
            </a:duotone>
          </a:blip>
          <a:stretch>
            <a:fillRect/>
          </a:stretch>
        </p:blipFill>
        <p:spPr>
          <a:xfrm>
            <a:off x="890198" y="2431999"/>
            <a:ext cx="887300" cy="887300"/>
          </a:xfrm>
          <a:prstGeom prst="rect">
            <a:avLst/>
          </a:prstGeom>
          <a:solidFill>
            <a:schemeClr val="bg1"/>
          </a:solidFill>
        </p:spPr>
      </p:pic>
      <p:sp>
        <p:nvSpPr>
          <p:cNvPr id="3" name="Rectangle 2"/>
          <p:cNvSpPr/>
          <p:nvPr/>
        </p:nvSpPr>
        <p:spPr>
          <a:xfrm>
            <a:off x="0" y="6611779"/>
            <a:ext cx="3882468" cy="246221"/>
          </a:xfrm>
          <a:prstGeom prst="rect">
            <a:avLst/>
          </a:prstGeom>
        </p:spPr>
        <p:txBody>
          <a:bodyPr wrap="square">
            <a:spAutoFit/>
          </a:bodyPr>
          <a:lstStyle/>
          <a:p>
            <a:r>
              <a:rPr lang="en-US" sz="1000" b="1" dirty="0">
                <a:solidFill>
                  <a:schemeClr val="tx1">
                    <a:lumMod val="50000"/>
                    <a:lumOff val="50000"/>
                  </a:schemeClr>
                </a:solidFill>
                <a:latin typeface="Ebrima" panose="02000000000000000000" pitchFamily="2" charset="0"/>
                <a:ea typeface="Ebrima" panose="02000000000000000000" pitchFamily="2" charset="0"/>
                <a:cs typeface="Ebrima" panose="02000000000000000000" pitchFamily="2" charset="0"/>
              </a:rPr>
              <a:t>Source:</a:t>
            </a:r>
            <a:r>
              <a:rPr lang="en-US" sz="1000" dirty="0">
                <a:solidFill>
                  <a:schemeClr val="tx1">
                    <a:lumMod val="50000"/>
                    <a:lumOff val="50000"/>
                  </a:schemeClr>
                </a:solidFill>
                <a:latin typeface="Ebrima" panose="02000000000000000000" pitchFamily="2" charset="0"/>
                <a:ea typeface="Ebrima" panose="02000000000000000000" pitchFamily="2" charset="0"/>
                <a:cs typeface="Ebrima" panose="02000000000000000000" pitchFamily="2" charset="0"/>
              </a:rPr>
              <a:t> https://www.unicef.org/pakistan/education</a:t>
            </a:r>
          </a:p>
        </p:txBody>
      </p:sp>
      <p:sp>
        <p:nvSpPr>
          <p:cNvPr id="27" name="Slide Number Placeholder 26">
            <a:extLst>
              <a:ext uri="{FF2B5EF4-FFF2-40B4-BE49-F238E27FC236}">
                <a16:creationId xmlns:a16="http://schemas.microsoft.com/office/drawing/2014/main" id="{4C34E3F1-0C1B-458A-B87C-95F827C0EF3A}"/>
              </a:ext>
            </a:extLst>
          </p:cNvPr>
          <p:cNvSpPr>
            <a:spLocks noGrp="1"/>
          </p:cNvSpPr>
          <p:nvPr>
            <p:ph type="sldNum" sz="quarter" idx="12"/>
          </p:nvPr>
        </p:nvSpPr>
        <p:spPr/>
        <p:txBody>
          <a:bodyPr/>
          <a:lstStyle/>
          <a:p>
            <a:fld id="{862410A7-6825-4C53-8CA5-010A7F178037}" type="slidenum">
              <a:rPr lang="en-US" smtClean="0"/>
              <a:t>2</a:t>
            </a:fld>
            <a:endParaRPr lang="en-US"/>
          </a:p>
        </p:txBody>
      </p:sp>
    </p:spTree>
    <p:extLst>
      <p:ext uri="{BB962C8B-B14F-4D97-AF65-F5344CB8AC3E}">
        <p14:creationId xmlns:p14="http://schemas.microsoft.com/office/powerpoint/2010/main" val="10058078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656C-C3F4-4E26-8D26-8ACDBBE8D790}"/>
              </a:ext>
            </a:extLst>
          </p:cNvPr>
          <p:cNvSpPr>
            <a:spLocks noGrp="1"/>
          </p:cNvSpPr>
          <p:nvPr>
            <p:ph type="title"/>
          </p:nvPr>
        </p:nvSpPr>
        <p:spPr/>
        <p:txBody>
          <a:bodyPr>
            <a:noAutofit/>
          </a:bodyPr>
          <a:lstStyle/>
          <a:p>
            <a:r>
              <a:rPr lang="en-US" sz="3200" dirty="0">
                <a:solidFill>
                  <a:srgbClr val="31937B"/>
                </a:solidFill>
                <a:latin typeface="Ebrima"/>
                <a:ea typeface="Ebrima"/>
                <a:cs typeface="Ebrima"/>
              </a:rPr>
              <a:t>Out of every </a:t>
            </a:r>
            <a:r>
              <a:rPr lang="en-US" sz="4000" b="1" dirty="0">
                <a:solidFill>
                  <a:srgbClr val="C00000"/>
                </a:solidFill>
                <a:latin typeface="Ebrima"/>
                <a:ea typeface="Ebrima"/>
                <a:cs typeface="Ebrima"/>
              </a:rPr>
              <a:t>10</a:t>
            </a:r>
            <a:r>
              <a:rPr lang="en-US" sz="3200" dirty="0">
                <a:solidFill>
                  <a:srgbClr val="31937B"/>
                </a:solidFill>
                <a:latin typeface="Ebrima"/>
                <a:ea typeface="Ebrima"/>
                <a:cs typeface="Ebrima"/>
              </a:rPr>
              <a:t> Pakistani children of school-going age …</a:t>
            </a:r>
            <a:endParaRPr lang="en-US" sz="3200" dirty="0"/>
          </a:p>
        </p:txBody>
      </p:sp>
      <p:sp>
        <p:nvSpPr>
          <p:cNvPr id="4" name="Rectangle 3">
            <a:extLst>
              <a:ext uri="{FF2B5EF4-FFF2-40B4-BE49-F238E27FC236}">
                <a16:creationId xmlns:a16="http://schemas.microsoft.com/office/drawing/2014/main" id="{B6A488C7-B9C2-46D4-BE64-7F4AE5F7A853}"/>
              </a:ext>
            </a:extLst>
          </p:cNvPr>
          <p:cNvSpPr/>
          <p:nvPr/>
        </p:nvSpPr>
        <p:spPr>
          <a:xfrm>
            <a:off x="667717" y="399619"/>
            <a:ext cx="146202" cy="845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BAEC8A07-CC22-4C32-8300-965954D40FD5}"/>
              </a:ext>
            </a:extLst>
          </p:cNvPr>
          <p:cNvSpPr/>
          <p:nvPr/>
        </p:nvSpPr>
        <p:spPr>
          <a:xfrm>
            <a:off x="853133" y="5539663"/>
            <a:ext cx="10515600" cy="728029"/>
          </a:xfrm>
          <a:prstGeom prst="roundRect">
            <a:avLst/>
          </a:prstGeom>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1B9C1B27-BBAA-40CF-BC61-55118C1D0E26}"/>
              </a:ext>
            </a:extLst>
          </p:cNvPr>
          <p:cNvSpPr>
            <a:spLocks noGrp="1"/>
          </p:cNvSpPr>
          <p:nvPr>
            <p:ph idx="1"/>
          </p:nvPr>
        </p:nvSpPr>
        <p:spPr>
          <a:xfrm>
            <a:off x="813919" y="5643949"/>
            <a:ext cx="11012905" cy="519456"/>
          </a:xfrm>
        </p:spPr>
        <p:txBody>
          <a:bodyPr anchor="ctr">
            <a:noAutofit/>
          </a:bodyPr>
          <a:lstStyle/>
          <a:p>
            <a:pPr marL="0" indent="0">
              <a:buNone/>
            </a:pPr>
            <a:r>
              <a:rPr lang="en-US" sz="2000" dirty="0"/>
              <a:t>Because access to quality education is hampered by </a:t>
            </a:r>
            <a:r>
              <a:rPr lang="en-US" b="1" dirty="0">
                <a:solidFill>
                  <a:srgbClr val="C00000"/>
                </a:solidFill>
              </a:rPr>
              <a:t>income, gender, and geography</a:t>
            </a:r>
            <a:endParaRPr lang="en-US" sz="2000" b="1" dirty="0">
              <a:solidFill>
                <a:srgbClr val="C00000"/>
              </a:solidFill>
            </a:endParaRPr>
          </a:p>
        </p:txBody>
      </p:sp>
      <p:pic>
        <p:nvPicPr>
          <p:cNvPr id="7" name="Picture 6">
            <a:extLst>
              <a:ext uri="{FF2B5EF4-FFF2-40B4-BE49-F238E27FC236}">
                <a16:creationId xmlns:a16="http://schemas.microsoft.com/office/drawing/2014/main" id="{85B1C30C-B97D-4889-9DAA-2D2092C92016}"/>
              </a:ext>
            </a:extLst>
          </p:cNvPr>
          <p:cNvPicPr>
            <a:picLocks noChangeAspect="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blip>
          <a:srcRect l="50325" r="2597"/>
          <a:stretch/>
        </p:blipFill>
        <p:spPr>
          <a:xfrm>
            <a:off x="2904055" y="2211718"/>
            <a:ext cx="697986" cy="1482618"/>
          </a:xfrm>
          <a:prstGeom prst="rect">
            <a:avLst/>
          </a:prstGeom>
        </p:spPr>
      </p:pic>
      <p:pic>
        <p:nvPicPr>
          <p:cNvPr id="8" name="Picture 7">
            <a:extLst>
              <a:ext uri="{FF2B5EF4-FFF2-40B4-BE49-F238E27FC236}">
                <a16:creationId xmlns:a16="http://schemas.microsoft.com/office/drawing/2014/main" id="{EF5270B5-5966-4A65-B342-DA34C3096594}"/>
              </a:ext>
            </a:extLst>
          </p:cNvPr>
          <p:cNvPicPr>
            <a:picLocks noChangeAspect="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blip>
          <a:srcRect l="3457" r="49465"/>
          <a:stretch/>
        </p:blipFill>
        <p:spPr>
          <a:xfrm>
            <a:off x="3930226" y="2211718"/>
            <a:ext cx="697986" cy="1482618"/>
          </a:xfrm>
          <a:prstGeom prst="rect">
            <a:avLst/>
          </a:prstGeom>
        </p:spPr>
      </p:pic>
      <p:pic>
        <p:nvPicPr>
          <p:cNvPr id="9" name="Picture 8">
            <a:extLst>
              <a:ext uri="{FF2B5EF4-FFF2-40B4-BE49-F238E27FC236}">
                <a16:creationId xmlns:a16="http://schemas.microsoft.com/office/drawing/2014/main" id="{4FF44001-C4D0-4F33-A1C5-79CEAC36B3DD}"/>
              </a:ext>
            </a:extLst>
          </p:cNvPr>
          <p:cNvPicPr>
            <a:picLocks noChangeAspect="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blip>
          <a:srcRect l="50325" r="2597"/>
          <a:stretch/>
        </p:blipFill>
        <p:spPr>
          <a:xfrm>
            <a:off x="4956397" y="2211718"/>
            <a:ext cx="697986" cy="1482618"/>
          </a:xfrm>
          <a:prstGeom prst="rect">
            <a:avLst/>
          </a:prstGeom>
        </p:spPr>
      </p:pic>
      <p:pic>
        <p:nvPicPr>
          <p:cNvPr id="10" name="Picture 9">
            <a:extLst>
              <a:ext uri="{FF2B5EF4-FFF2-40B4-BE49-F238E27FC236}">
                <a16:creationId xmlns:a16="http://schemas.microsoft.com/office/drawing/2014/main" id="{2BBC5B83-E734-43F1-9A7D-A3BBDEAB54A4}"/>
              </a:ext>
            </a:extLst>
          </p:cNvPr>
          <p:cNvPicPr>
            <a:picLocks noChangeAspect="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blip>
          <a:srcRect l="3457" r="49465"/>
          <a:stretch/>
        </p:blipFill>
        <p:spPr>
          <a:xfrm>
            <a:off x="5982568" y="2211718"/>
            <a:ext cx="697986" cy="1482618"/>
          </a:xfrm>
          <a:prstGeom prst="rect">
            <a:avLst/>
          </a:prstGeom>
        </p:spPr>
      </p:pic>
      <p:pic>
        <p:nvPicPr>
          <p:cNvPr id="11" name="Picture 10">
            <a:extLst>
              <a:ext uri="{FF2B5EF4-FFF2-40B4-BE49-F238E27FC236}">
                <a16:creationId xmlns:a16="http://schemas.microsoft.com/office/drawing/2014/main" id="{99150029-F9D0-4288-AC63-C67AED33B539}"/>
              </a:ext>
            </a:extLst>
          </p:cNvPr>
          <p:cNvPicPr>
            <a:picLocks noChangeAspect="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blip>
          <a:srcRect l="50325" r="2597"/>
          <a:stretch/>
        </p:blipFill>
        <p:spPr>
          <a:xfrm>
            <a:off x="7008739" y="2211718"/>
            <a:ext cx="697986" cy="1482618"/>
          </a:xfrm>
          <a:prstGeom prst="rect">
            <a:avLst/>
          </a:prstGeom>
        </p:spPr>
      </p:pic>
      <p:pic>
        <p:nvPicPr>
          <p:cNvPr id="12" name="Picture 11">
            <a:extLst>
              <a:ext uri="{FF2B5EF4-FFF2-40B4-BE49-F238E27FC236}">
                <a16:creationId xmlns:a16="http://schemas.microsoft.com/office/drawing/2014/main" id="{A8397679-BCC5-4E73-86E2-BAECE8472250}"/>
              </a:ext>
            </a:extLst>
          </p:cNvPr>
          <p:cNvPicPr>
            <a:picLocks noChangeAspect="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blip>
          <a:srcRect l="3457" r="49465"/>
          <a:stretch/>
        </p:blipFill>
        <p:spPr>
          <a:xfrm>
            <a:off x="8034910" y="2211718"/>
            <a:ext cx="697986" cy="1482618"/>
          </a:xfrm>
          <a:prstGeom prst="rect">
            <a:avLst/>
          </a:prstGeom>
        </p:spPr>
      </p:pic>
      <p:pic>
        <p:nvPicPr>
          <p:cNvPr id="13" name="Picture 12">
            <a:extLst>
              <a:ext uri="{FF2B5EF4-FFF2-40B4-BE49-F238E27FC236}">
                <a16:creationId xmlns:a16="http://schemas.microsoft.com/office/drawing/2014/main" id="{DB14B233-5DC3-49EB-AFF7-D983054B761A}"/>
              </a:ext>
            </a:extLst>
          </p:cNvPr>
          <p:cNvPicPr>
            <a:picLocks noChangeAspect="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blip>
          <a:srcRect l="50325" r="2597"/>
          <a:stretch/>
        </p:blipFill>
        <p:spPr>
          <a:xfrm>
            <a:off x="9061081" y="2211718"/>
            <a:ext cx="697986" cy="1482618"/>
          </a:xfrm>
          <a:prstGeom prst="rect">
            <a:avLst/>
          </a:prstGeom>
        </p:spPr>
      </p:pic>
      <p:pic>
        <p:nvPicPr>
          <p:cNvPr id="14" name="Picture 13">
            <a:extLst>
              <a:ext uri="{FF2B5EF4-FFF2-40B4-BE49-F238E27FC236}">
                <a16:creationId xmlns:a16="http://schemas.microsoft.com/office/drawing/2014/main" id="{1F1C18A0-A0BD-4DB7-9404-E2EFCEBCE75A}"/>
              </a:ext>
            </a:extLst>
          </p:cNvPr>
          <p:cNvPicPr>
            <a:picLocks noChangeAspect="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blip>
          <a:srcRect l="3457" r="49465"/>
          <a:stretch/>
        </p:blipFill>
        <p:spPr>
          <a:xfrm>
            <a:off x="10087252" y="2211718"/>
            <a:ext cx="697986" cy="1482618"/>
          </a:xfrm>
          <a:prstGeom prst="rect">
            <a:avLst/>
          </a:prstGeom>
        </p:spPr>
      </p:pic>
      <p:pic>
        <p:nvPicPr>
          <p:cNvPr id="15" name="Picture 14">
            <a:extLst>
              <a:ext uri="{FF2B5EF4-FFF2-40B4-BE49-F238E27FC236}">
                <a16:creationId xmlns:a16="http://schemas.microsoft.com/office/drawing/2014/main" id="{5CA5B2F0-FFED-4B6D-98DE-B0DB6EF6472F}"/>
              </a:ext>
            </a:extLst>
          </p:cNvPr>
          <p:cNvPicPr>
            <a:picLocks noChangeAspect="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blip>
          <a:srcRect l="3457" r="49465"/>
          <a:stretch/>
        </p:blipFill>
        <p:spPr>
          <a:xfrm>
            <a:off x="1877884" y="2211718"/>
            <a:ext cx="697986" cy="1482618"/>
          </a:xfrm>
          <a:prstGeom prst="rect">
            <a:avLst/>
          </a:prstGeom>
        </p:spPr>
      </p:pic>
      <p:pic>
        <p:nvPicPr>
          <p:cNvPr id="16" name="Picture 15">
            <a:extLst>
              <a:ext uri="{FF2B5EF4-FFF2-40B4-BE49-F238E27FC236}">
                <a16:creationId xmlns:a16="http://schemas.microsoft.com/office/drawing/2014/main" id="{B43B87D0-D194-46BE-A46B-BEF7ADD97239}"/>
              </a:ext>
            </a:extLst>
          </p:cNvPr>
          <p:cNvPicPr>
            <a:picLocks noChangeAspect="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blip>
          <a:srcRect l="50325" r="2597"/>
          <a:stretch/>
        </p:blipFill>
        <p:spPr>
          <a:xfrm>
            <a:off x="972143" y="2226557"/>
            <a:ext cx="697986" cy="1482618"/>
          </a:xfrm>
          <a:prstGeom prst="rect">
            <a:avLst/>
          </a:prstGeom>
        </p:spPr>
      </p:pic>
      <p:sp>
        <p:nvSpPr>
          <p:cNvPr id="17" name="TextBox 16">
            <a:extLst>
              <a:ext uri="{FF2B5EF4-FFF2-40B4-BE49-F238E27FC236}">
                <a16:creationId xmlns:a16="http://schemas.microsoft.com/office/drawing/2014/main" id="{EDC7E0A1-9725-49FA-B68F-C8CC319326D9}"/>
              </a:ext>
            </a:extLst>
          </p:cNvPr>
          <p:cNvSpPr txBox="1"/>
          <p:nvPr/>
        </p:nvSpPr>
        <p:spPr>
          <a:xfrm>
            <a:off x="610423" y="3769055"/>
            <a:ext cx="4345974" cy="677108"/>
          </a:xfrm>
          <a:prstGeom prst="rect">
            <a:avLst/>
          </a:prstGeom>
          <a:noFill/>
        </p:spPr>
        <p:txBody>
          <a:bodyPr wrap="square" rtlCol="0">
            <a:spAutoFit/>
          </a:bodyPr>
          <a:lstStyle/>
          <a:p>
            <a:pPr algn="ctr"/>
            <a:r>
              <a:rPr lang="en-US" sz="2000" b="1" dirty="0">
                <a:solidFill>
                  <a:srgbClr val="C00000"/>
                </a:solidFill>
                <a:latin typeface="Ebrima" panose="02000000000000000000" pitchFamily="2" charset="0"/>
                <a:ea typeface="Ebrima" panose="02000000000000000000" pitchFamily="2" charset="0"/>
                <a:cs typeface="Ebrima" panose="02000000000000000000" pitchFamily="2" charset="0"/>
              </a:rPr>
              <a:t>4 children </a:t>
            </a:r>
          </a:p>
          <a:p>
            <a:pPr algn="ctr"/>
            <a:r>
              <a:rPr lang="en-US" dirty="0">
                <a:latin typeface="Ebrima" panose="02000000000000000000" pitchFamily="2" charset="0"/>
                <a:ea typeface="Ebrima" panose="02000000000000000000" pitchFamily="2" charset="0"/>
                <a:cs typeface="Ebrima" panose="02000000000000000000" pitchFamily="2" charset="0"/>
              </a:rPr>
              <a:t>remain out of school</a:t>
            </a:r>
          </a:p>
        </p:txBody>
      </p:sp>
      <p:sp>
        <p:nvSpPr>
          <p:cNvPr id="18" name="TextBox 17">
            <a:extLst>
              <a:ext uri="{FF2B5EF4-FFF2-40B4-BE49-F238E27FC236}">
                <a16:creationId xmlns:a16="http://schemas.microsoft.com/office/drawing/2014/main" id="{00D2D25C-4B71-4BC2-880B-48B2FC657D75}"/>
              </a:ext>
            </a:extLst>
          </p:cNvPr>
          <p:cNvSpPr txBox="1"/>
          <p:nvPr/>
        </p:nvSpPr>
        <p:spPr>
          <a:xfrm>
            <a:off x="4956397" y="3774830"/>
            <a:ext cx="2870960" cy="954107"/>
          </a:xfrm>
          <a:prstGeom prst="rect">
            <a:avLst/>
          </a:prstGeom>
          <a:noFill/>
        </p:spPr>
        <p:txBody>
          <a:bodyPr wrap="square" rtlCol="0">
            <a:spAutoFit/>
          </a:bodyPr>
          <a:lstStyle/>
          <a:p>
            <a:pPr algn="ctr"/>
            <a:r>
              <a:rPr lang="en-US" sz="2000" b="1" dirty="0">
                <a:solidFill>
                  <a:srgbClr val="C00000"/>
                </a:solidFill>
                <a:latin typeface="Ebrima" panose="02000000000000000000" pitchFamily="2" charset="0"/>
                <a:ea typeface="Ebrima" panose="02000000000000000000" pitchFamily="2" charset="0"/>
                <a:cs typeface="Ebrima" panose="02000000000000000000" pitchFamily="2" charset="0"/>
              </a:rPr>
              <a:t>3 children </a:t>
            </a:r>
          </a:p>
          <a:p>
            <a:pPr algn="ctr"/>
            <a:r>
              <a:rPr lang="en-US" dirty="0">
                <a:latin typeface="Ebrima" panose="02000000000000000000" pitchFamily="2" charset="0"/>
                <a:ea typeface="Ebrima" panose="02000000000000000000" pitchFamily="2" charset="0"/>
                <a:cs typeface="Ebrima" panose="02000000000000000000" pitchFamily="2" charset="0"/>
              </a:rPr>
              <a:t>are in school but not learning</a:t>
            </a:r>
          </a:p>
        </p:txBody>
      </p:sp>
      <p:sp>
        <p:nvSpPr>
          <p:cNvPr id="19" name="TextBox 18">
            <a:extLst>
              <a:ext uri="{FF2B5EF4-FFF2-40B4-BE49-F238E27FC236}">
                <a16:creationId xmlns:a16="http://schemas.microsoft.com/office/drawing/2014/main" id="{E577E462-3BBF-4B13-82F6-011E076679DF}"/>
              </a:ext>
            </a:extLst>
          </p:cNvPr>
          <p:cNvSpPr txBox="1"/>
          <p:nvPr/>
        </p:nvSpPr>
        <p:spPr>
          <a:xfrm>
            <a:off x="8221362" y="3780640"/>
            <a:ext cx="2870960" cy="954107"/>
          </a:xfrm>
          <a:prstGeom prst="rect">
            <a:avLst/>
          </a:prstGeom>
          <a:noFill/>
        </p:spPr>
        <p:txBody>
          <a:bodyPr wrap="square" rtlCol="0">
            <a:spAutoFit/>
          </a:bodyPr>
          <a:lstStyle/>
          <a:p>
            <a:pPr algn="ctr"/>
            <a:r>
              <a:rPr lang="en-US" sz="2000" b="1" dirty="0">
                <a:solidFill>
                  <a:schemeClr val="accent6">
                    <a:lumMod val="50000"/>
                  </a:schemeClr>
                </a:solidFill>
                <a:latin typeface="Ebrima" panose="02000000000000000000" pitchFamily="2" charset="0"/>
                <a:ea typeface="Ebrima" panose="02000000000000000000" pitchFamily="2" charset="0"/>
                <a:cs typeface="Ebrima" panose="02000000000000000000" pitchFamily="2" charset="0"/>
              </a:rPr>
              <a:t>And</a:t>
            </a:r>
            <a:r>
              <a:rPr lang="en-US" sz="2000" b="1" dirty="0">
                <a:latin typeface="Ebrima" panose="02000000000000000000" pitchFamily="2" charset="0"/>
                <a:ea typeface="Ebrima" panose="02000000000000000000" pitchFamily="2" charset="0"/>
                <a:cs typeface="Ebrima" panose="02000000000000000000" pitchFamily="2" charset="0"/>
              </a:rPr>
              <a:t> </a:t>
            </a:r>
            <a:r>
              <a:rPr lang="en-US" sz="2000" b="1" dirty="0">
                <a:solidFill>
                  <a:schemeClr val="accent6">
                    <a:lumMod val="50000"/>
                  </a:schemeClr>
                </a:solidFill>
                <a:latin typeface="Ebrima" panose="02000000000000000000" pitchFamily="2" charset="0"/>
                <a:ea typeface="Ebrima" panose="02000000000000000000" pitchFamily="2" charset="0"/>
                <a:cs typeface="Ebrima" panose="02000000000000000000" pitchFamily="2" charset="0"/>
              </a:rPr>
              <a:t>only 3 children </a:t>
            </a:r>
          </a:p>
          <a:p>
            <a:pPr algn="ctr"/>
            <a:r>
              <a:rPr lang="en-US" dirty="0">
                <a:latin typeface="Ebrima" panose="02000000000000000000" pitchFamily="2" charset="0"/>
                <a:ea typeface="Ebrima" panose="02000000000000000000" pitchFamily="2" charset="0"/>
                <a:cs typeface="Ebrima" panose="02000000000000000000" pitchFamily="2" charset="0"/>
              </a:rPr>
              <a:t>are in school and learning at their grade level</a:t>
            </a:r>
          </a:p>
        </p:txBody>
      </p:sp>
      <p:sp>
        <p:nvSpPr>
          <p:cNvPr id="20" name="Slide Number Placeholder 19">
            <a:extLst>
              <a:ext uri="{FF2B5EF4-FFF2-40B4-BE49-F238E27FC236}">
                <a16:creationId xmlns:a16="http://schemas.microsoft.com/office/drawing/2014/main" id="{4E4902FC-DF27-4A3A-BD9F-10F0972B535B}"/>
              </a:ext>
            </a:extLst>
          </p:cNvPr>
          <p:cNvSpPr>
            <a:spLocks noGrp="1"/>
          </p:cNvSpPr>
          <p:nvPr>
            <p:ph type="sldNum" sz="quarter" idx="12"/>
          </p:nvPr>
        </p:nvSpPr>
        <p:spPr/>
        <p:txBody>
          <a:bodyPr/>
          <a:lstStyle/>
          <a:p>
            <a:fld id="{862410A7-6825-4C53-8CA5-010A7F178037}" type="slidenum">
              <a:rPr lang="en-US" smtClean="0"/>
              <a:t>3</a:t>
            </a:fld>
            <a:endParaRPr lang="en-US"/>
          </a:p>
        </p:txBody>
      </p:sp>
    </p:spTree>
    <p:extLst>
      <p:ext uri="{BB962C8B-B14F-4D97-AF65-F5344CB8AC3E}">
        <p14:creationId xmlns:p14="http://schemas.microsoft.com/office/powerpoint/2010/main" val="12130711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0"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xEl>
                                              <p:pRg st="0" end="0"/>
                                            </p:txEl>
                                          </p:spTgt>
                                        </p:tgtEl>
                                        <p:attrNameLst>
                                          <p:attrName>style.visibility</p:attrName>
                                        </p:attrNameLst>
                                      </p:cBhvr>
                                      <p:to>
                                        <p:strVal val="visible"/>
                                      </p:to>
                                    </p:set>
                                    <p:animEffect transition="in" filter="fade">
                                      <p:cBhvr>
                                        <p:cTn id="63" dur="500"/>
                                        <p:tgtEl>
                                          <p:spTgt spid="6">
                                            <p:txEl>
                                              <p:pRg st="0" end="0"/>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build="p"/>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4">
            <a:extLst>
              <a:ext uri="{FF2B5EF4-FFF2-40B4-BE49-F238E27FC236}">
                <a16:creationId xmlns:a16="http://schemas.microsoft.com/office/drawing/2014/main" id="{92C89087-B2A7-4BD8-AB46-E704BC51AB9A}"/>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42" b="42"/>
          <a:stretch>
            <a:fillRect/>
          </a:stretch>
        </p:blipFill>
        <p:spPr>
          <a:xfrm>
            <a:off x="0" y="0"/>
            <a:ext cx="12192000" cy="6858000"/>
          </a:xfrm>
        </p:spPr>
      </p:pic>
      <p:cxnSp>
        <p:nvCxnSpPr>
          <p:cNvPr id="10" name="Google Shape;333;p27">
            <a:extLst>
              <a:ext uri="{FF2B5EF4-FFF2-40B4-BE49-F238E27FC236}">
                <a16:creationId xmlns:a16="http://schemas.microsoft.com/office/drawing/2014/main" id="{5F30BDDF-5278-4CCF-8FBB-FDEADFD0BF69}"/>
              </a:ext>
            </a:extLst>
          </p:cNvPr>
          <p:cNvCxnSpPr>
            <a:cxnSpLocks/>
          </p:cNvCxnSpPr>
          <p:nvPr/>
        </p:nvCxnSpPr>
        <p:spPr>
          <a:xfrm flipV="1">
            <a:off x="6094514" y="3924300"/>
            <a:ext cx="2427186" cy="1708910"/>
          </a:xfrm>
          <a:prstGeom prst="straightConnector1">
            <a:avLst/>
          </a:prstGeom>
          <a:noFill/>
          <a:ln w="57150" cap="flat" cmpd="sng">
            <a:solidFill>
              <a:schemeClr val="bg1"/>
            </a:solidFill>
            <a:prstDash val="solid"/>
            <a:miter lim="800000"/>
            <a:headEnd type="none" w="sm" len="sm"/>
            <a:tailEnd type="none" w="sm" len="sm"/>
          </a:ln>
        </p:spPr>
      </p:cxnSp>
      <p:sp>
        <p:nvSpPr>
          <p:cNvPr id="2" name="Arrow: Pentagon 1">
            <a:extLst>
              <a:ext uri="{FF2B5EF4-FFF2-40B4-BE49-F238E27FC236}">
                <a16:creationId xmlns:a16="http://schemas.microsoft.com/office/drawing/2014/main" id="{4863EC74-2C8E-4E13-B465-25598EB0051A}"/>
              </a:ext>
            </a:extLst>
          </p:cNvPr>
          <p:cNvSpPr/>
          <p:nvPr/>
        </p:nvSpPr>
        <p:spPr>
          <a:xfrm>
            <a:off x="7192010" y="5712865"/>
            <a:ext cx="4632960" cy="770748"/>
          </a:xfrm>
          <a:prstGeom prst="homePlate">
            <a:avLst>
              <a:gd name="adj" fmla="val 21988"/>
            </a:avLst>
          </a:prstGeom>
          <a:solidFill>
            <a:srgbClr val="F4BC13"/>
          </a:solidFill>
          <a:ln>
            <a:noFill/>
          </a:ln>
          <a:effectLst>
            <a:glow rad="635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7" name="Rectangle">
            <a:extLst>
              <a:ext uri="{FF2B5EF4-FFF2-40B4-BE49-F238E27FC236}">
                <a16:creationId xmlns:a16="http://schemas.microsoft.com/office/drawing/2014/main" id="{254FC1B9-8AC8-475A-8A2C-FA3F52CC157E}"/>
              </a:ext>
            </a:extLst>
          </p:cNvPr>
          <p:cNvSpPr/>
          <p:nvPr/>
        </p:nvSpPr>
        <p:spPr>
          <a:xfrm>
            <a:off x="6824980" y="5776950"/>
            <a:ext cx="5367020" cy="622300"/>
          </a:xfrm>
          <a:prstGeom prst="roundRect">
            <a:avLst/>
          </a:prstGeom>
          <a:noFill/>
          <a:ln w="12700" cap="flat">
            <a:noFill/>
            <a:miter lim="400000"/>
          </a:ln>
          <a:effectLst/>
        </p:spPr>
        <p:txBody>
          <a:bodyPr wrap="square" lIns="25400" tIns="25400" rIns="25400" bIns="25400" numCol="1" anchor="ctr">
            <a:noAutofit/>
          </a:bodyPr>
          <a:lstStyle/>
          <a:p>
            <a:pPr algn="ctr">
              <a:defRPr sz="3200" spc="0">
                <a:solidFill>
                  <a:srgbClr val="FFFFFF"/>
                </a:solidFill>
                <a:latin typeface="Helvetica Neue Medium"/>
                <a:ea typeface="Helvetica Neue Medium"/>
                <a:cs typeface="Helvetica Neue Medium"/>
                <a:sym typeface="Helvetica Neue Medium"/>
              </a:defRPr>
            </a:pPr>
            <a:r>
              <a:rPr lang="en-US" sz="2400" dirty="0">
                <a:solidFill>
                  <a:sysClr val="windowText" lastClr="000000"/>
                </a:solidFill>
                <a:latin typeface="Ebrima" panose="02000000000000000000" pitchFamily="2" charset="0"/>
                <a:ea typeface="Ebrima" panose="02000000000000000000" pitchFamily="2" charset="0"/>
                <a:cs typeface="Ebrima" panose="02000000000000000000" pitchFamily="2" charset="0"/>
              </a:rPr>
              <a:t>From </a:t>
            </a:r>
            <a:r>
              <a:rPr lang="en-US" sz="2400" b="1" dirty="0">
                <a:solidFill>
                  <a:sysClr val="windowText" lastClr="000000"/>
                </a:solidFill>
                <a:latin typeface="Ebrima" panose="02000000000000000000" pitchFamily="2" charset="0"/>
                <a:ea typeface="Ebrima" panose="02000000000000000000" pitchFamily="2" charset="0"/>
                <a:cs typeface="Ebrima" panose="02000000000000000000" pitchFamily="2" charset="0"/>
              </a:rPr>
              <a:t>5</a:t>
            </a:r>
            <a:r>
              <a:rPr lang="en-US" sz="2400" dirty="0">
                <a:solidFill>
                  <a:sysClr val="windowText" lastClr="000000"/>
                </a:solidFill>
                <a:latin typeface="Ebrima" panose="02000000000000000000" pitchFamily="2" charset="0"/>
                <a:ea typeface="Ebrima" panose="02000000000000000000" pitchFamily="2" charset="0"/>
                <a:cs typeface="Ebrima" panose="02000000000000000000" pitchFamily="2" charset="0"/>
              </a:rPr>
              <a:t> schools and </a:t>
            </a:r>
            <a:r>
              <a:rPr lang="en-US" sz="2400" b="1" dirty="0">
                <a:solidFill>
                  <a:sysClr val="windowText" lastClr="000000"/>
                </a:solidFill>
                <a:latin typeface="Ebrima" panose="02000000000000000000" pitchFamily="2" charset="0"/>
                <a:ea typeface="Ebrima" panose="02000000000000000000" pitchFamily="2" charset="0"/>
                <a:cs typeface="Ebrima" panose="02000000000000000000" pitchFamily="2" charset="0"/>
              </a:rPr>
              <a:t>800</a:t>
            </a:r>
            <a:r>
              <a:rPr lang="en-US" sz="2400" dirty="0">
                <a:solidFill>
                  <a:sysClr val="windowText" lastClr="000000"/>
                </a:solidFill>
                <a:latin typeface="Ebrima" panose="02000000000000000000" pitchFamily="2" charset="0"/>
                <a:ea typeface="Ebrima" panose="02000000000000000000" pitchFamily="2" charset="0"/>
                <a:cs typeface="Ebrima" panose="02000000000000000000" pitchFamily="2" charset="0"/>
              </a:rPr>
              <a:t> children </a:t>
            </a:r>
            <a:endParaRPr sz="2400" dirty="0">
              <a:solidFill>
                <a:sysClr val="windowText" lastClr="000000"/>
              </a:solidFill>
              <a:latin typeface="Ebrima" panose="02000000000000000000" pitchFamily="2" charset="0"/>
              <a:ea typeface="Ebrima" panose="02000000000000000000" pitchFamily="2" charset="0"/>
              <a:cs typeface="Ebrima" panose="02000000000000000000" pitchFamily="2" charset="0"/>
            </a:endParaRPr>
          </a:p>
        </p:txBody>
      </p:sp>
      <p:sp>
        <p:nvSpPr>
          <p:cNvPr id="3" name="Slide Number Placeholder 2">
            <a:extLst>
              <a:ext uri="{FF2B5EF4-FFF2-40B4-BE49-F238E27FC236}">
                <a16:creationId xmlns:a16="http://schemas.microsoft.com/office/drawing/2014/main" id="{23A76675-FE9F-4858-81FF-F2508C2D9AA2}"/>
              </a:ext>
            </a:extLst>
          </p:cNvPr>
          <p:cNvSpPr>
            <a:spLocks noGrp="1"/>
          </p:cNvSpPr>
          <p:nvPr>
            <p:ph type="sldNum" sz="quarter" idx="2"/>
          </p:nvPr>
        </p:nvSpPr>
        <p:spPr/>
        <p:txBody>
          <a:bodyPr/>
          <a:lstStyle/>
          <a:p>
            <a:fld id="{86CB4B4D-7CA3-9044-876B-883B54F8677D}" type="slidenum">
              <a:rPr lang="en-GB" smtClean="0"/>
              <a:t>4</a:t>
            </a:fld>
            <a:endParaRPr lang="en-GB"/>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clothing, person&#10;&#10;Description automatically generated">
            <a:extLst>
              <a:ext uri="{FF2B5EF4-FFF2-40B4-BE49-F238E27FC236}">
                <a16:creationId xmlns:a16="http://schemas.microsoft.com/office/drawing/2014/main" id="{9B66A95F-949D-C344-B247-3D087DB98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05" b="3183"/>
          <a:stretch/>
        </p:blipFill>
        <p:spPr>
          <a:xfrm>
            <a:off x="0" y="0"/>
            <a:ext cx="12192000" cy="6858000"/>
          </a:xfrm>
          <a:prstGeom prst="rect">
            <a:avLst/>
          </a:prstGeom>
        </p:spPr>
      </p:pic>
      <p:sp>
        <p:nvSpPr>
          <p:cNvPr id="89" name="TextBox 88">
            <a:extLst>
              <a:ext uri="{FF2B5EF4-FFF2-40B4-BE49-F238E27FC236}">
                <a16:creationId xmlns:a16="http://schemas.microsoft.com/office/drawing/2014/main" id="{570A9B06-77F5-4F86-BD3C-4AE9694F5C44}"/>
              </a:ext>
            </a:extLst>
          </p:cNvPr>
          <p:cNvSpPr txBox="1"/>
          <p:nvPr/>
        </p:nvSpPr>
        <p:spPr>
          <a:xfrm>
            <a:off x="4216951" y="949810"/>
            <a:ext cx="203799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1,921</a:t>
            </a:r>
            <a:r>
              <a:rPr kumimoji="0" lang="en-GB" sz="4400" b="1"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a:t>
            </a:r>
          </a:p>
          <a:p>
            <a:pPr>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purpose-built</a:t>
            </a:r>
          </a:p>
          <a:p>
            <a:pPr>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school units</a:t>
            </a:r>
          </a:p>
        </p:txBody>
      </p:sp>
      <p:sp>
        <p:nvSpPr>
          <p:cNvPr id="90" name="TextBox 89">
            <a:extLst>
              <a:ext uri="{FF2B5EF4-FFF2-40B4-BE49-F238E27FC236}">
                <a16:creationId xmlns:a16="http://schemas.microsoft.com/office/drawing/2014/main" id="{B4F6E717-9102-40A2-AF58-2E96416277C4}"/>
              </a:ext>
            </a:extLst>
          </p:cNvPr>
          <p:cNvSpPr txBox="1"/>
          <p:nvPr/>
        </p:nvSpPr>
        <p:spPr>
          <a:xfrm>
            <a:off x="6840959" y="980587"/>
            <a:ext cx="27297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286,000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students from 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income families</a:t>
            </a:r>
          </a:p>
        </p:txBody>
      </p:sp>
      <p:sp>
        <p:nvSpPr>
          <p:cNvPr id="91" name="TextBox 90">
            <a:extLst>
              <a:ext uri="{FF2B5EF4-FFF2-40B4-BE49-F238E27FC236}">
                <a16:creationId xmlns:a16="http://schemas.microsoft.com/office/drawing/2014/main" id="{2DF89145-6027-4D47-92EB-DEA65006E832}"/>
              </a:ext>
            </a:extLst>
          </p:cNvPr>
          <p:cNvSpPr txBox="1"/>
          <p:nvPr/>
        </p:nvSpPr>
        <p:spPr>
          <a:xfrm>
            <a:off x="9634877" y="949810"/>
            <a:ext cx="2226807" cy="1200329"/>
          </a:xfrm>
          <a:prstGeom prst="rect">
            <a:avLst/>
          </a:prstGeom>
          <a:noFill/>
        </p:spPr>
        <p:txBody>
          <a:bodyPr wrap="square" rtlCol="0">
            <a:spAutoFit/>
          </a:bodyPr>
          <a:lstStyle/>
          <a:p>
            <a:pPr>
              <a:defRPr/>
            </a:pPr>
            <a:r>
              <a:rPr kumimoji="0" lang="en-GB" sz="4000" b="1"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14,000</a:t>
            </a:r>
          </a:p>
          <a:p>
            <a:pPr>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principals and</a:t>
            </a:r>
          </a:p>
          <a:p>
            <a:pPr>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teachers</a:t>
            </a:r>
          </a:p>
        </p:txBody>
      </p:sp>
      <p:sp>
        <p:nvSpPr>
          <p:cNvPr id="226" name="TextBox 225">
            <a:extLst>
              <a:ext uri="{FF2B5EF4-FFF2-40B4-BE49-F238E27FC236}">
                <a16:creationId xmlns:a16="http://schemas.microsoft.com/office/drawing/2014/main" id="{536D2B77-D4F1-184F-951C-75B86513F680}"/>
              </a:ext>
            </a:extLst>
          </p:cNvPr>
          <p:cNvSpPr txBox="1"/>
          <p:nvPr/>
        </p:nvSpPr>
        <p:spPr>
          <a:xfrm>
            <a:off x="4216951" y="4818166"/>
            <a:ext cx="298187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174,000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Aagahi Literacy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Programme beneficiaries</a:t>
            </a:r>
            <a:r>
              <a:rPr kumimoji="0" lang="en-GB" sz="1600" b="0" i="0" u="none" strike="noStrike" kern="1200" cap="none" spc="0" normalizeH="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Ebrima" panose="02000000000000000000" pitchFamily="2" charset="0"/>
                <a:ea typeface="Ebrima" panose="02000000000000000000" pitchFamily="2" charset="0"/>
                <a:cs typeface="Ebrima" panose="02000000000000000000" pitchFamily="2" charset="0"/>
              </a:rPr>
              <a:t>  </a:t>
            </a:r>
            <a:r>
              <a:rPr kumimoji="0" lang="en-GB" sz="1600" b="0" i="0" u="none" strike="noStrike" kern="1200" cap="none" spc="0" normalizeH="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till date</a:t>
            </a:r>
            <a:endPar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228" name="TextBox 227">
            <a:extLst>
              <a:ext uri="{FF2B5EF4-FFF2-40B4-BE49-F238E27FC236}">
                <a16:creationId xmlns:a16="http://schemas.microsoft.com/office/drawing/2014/main" id="{F909B027-276F-0344-A107-8035C23B1F67}"/>
              </a:ext>
            </a:extLst>
          </p:cNvPr>
          <p:cNvSpPr txBox="1"/>
          <p:nvPr/>
        </p:nvSpPr>
        <p:spPr>
          <a:xfrm>
            <a:off x="7136640" y="2914765"/>
            <a:ext cx="26258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pass rate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matriculates</a:t>
            </a:r>
            <a:endParaRPr kumimoji="0" lang="en-IN"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12" name="TextBox 11">
            <a:extLst>
              <a:ext uri="{FF2B5EF4-FFF2-40B4-BE49-F238E27FC236}">
                <a16:creationId xmlns:a16="http://schemas.microsoft.com/office/drawing/2014/main" id="{FEC22A0B-8056-F44D-9362-F6EB7D899300}"/>
              </a:ext>
            </a:extLst>
          </p:cNvPr>
          <p:cNvSpPr txBox="1"/>
          <p:nvPr/>
        </p:nvSpPr>
        <p:spPr>
          <a:xfrm>
            <a:off x="4216951" y="2914765"/>
            <a:ext cx="26258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57,000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matriculates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till date</a:t>
            </a:r>
          </a:p>
        </p:txBody>
      </p:sp>
      <p:sp>
        <p:nvSpPr>
          <p:cNvPr id="13" name="TextBox 12">
            <a:extLst>
              <a:ext uri="{FF2B5EF4-FFF2-40B4-BE49-F238E27FC236}">
                <a16:creationId xmlns:a16="http://schemas.microsoft.com/office/drawing/2014/main" id="{A3FE7EBA-164E-CC48-9FA0-F9A8956FED83}"/>
              </a:ext>
            </a:extLst>
          </p:cNvPr>
          <p:cNvSpPr txBox="1"/>
          <p:nvPr/>
        </p:nvSpPr>
        <p:spPr>
          <a:xfrm>
            <a:off x="9634878" y="2914764"/>
            <a:ext cx="23921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noProof="0" dirty="0">
                <a:solidFill>
                  <a:prstClr val="white"/>
                </a:solidFill>
                <a:latin typeface="Ebrima" panose="02000000000000000000" pitchFamily="2" charset="0"/>
                <a:ea typeface="Ebrima" panose="02000000000000000000" pitchFamily="2" charset="0"/>
                <a:cs typeface="Ebrima" panose="02000000000000000000" pitchFamily="2" charset="0"/>
              </a:rPr>
              <a:t>83</a:t>
            </a:r>
            <a:r>
              <a:rPr kumimoji="0" lang="en-GB" sz="4000" b="1"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student transition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Intermediate education</a:t>
            </a:r>
            <a:endParaRPr kumimoji="0" lang="en-IN"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14" name="TextBox 13">
            <a:extLst>
              <a:ext uri="{FF2B5EF4-FFF2-40B4-BE49-F238E27FC236}">
                <a16:creationId xmlns:a16="http://schemas.microsoft.com/office/drawing/2014/main" id="{D4235BA5-7128-2B46-ACA4-A9006A908A1C}"/>
              </a:ext>
            </a:extLst>
          </p:cNvPr>
          <p:cNvSpPr txBox="1"/>
          <p:nvPr/>
        </p:nvSpPr>
        <p:spPr>
          <a:xfrm>
            <a:off x="6958648" y="4818168"/>
            <a:ext cx="26120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3,200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Vocational 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Programme beneficiaries</a:t>
            </a:r>
          </a:p>
        </p:txBody>
      </p:sp>
      <p:sp>
        <p:nvSpPr>
          <p:cNvPr id="15" name="TextBox 14">
            <a:extLst>
              <a:ext uri="{FF2B5EF4-FFF2-40B4-BE49-F238E27FC236}">
                <a16:creationId xmlns:a16="http://schemas.microsoft.com/office/drawing/2014/main" id="{38A69B2E-36CE-784D-8FC2-8455987C44BE}"/>
              </a:ext>
            </a:extLst>
          </p:cNvPr>
          <p:cNvSpPr txBox="1"/>
          <p:nvPr/>
        </p:nvSpPr>
        <p:spPr>
          <a:xfrm>
            <a:off x="9679588" y="4818166"/>
            <a:ext cx="23474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prstClr val="white"/>
                </a:solidFill>
                <a:latin typeface="Ebrima" panose="02000000000000000000" pitchFamily="2" charset="0"/>
                <a:ea typeface="Ebrima" panose="02000000000000000000" pitchFamily="2" charset="0"/>
                <a:cs typeface="Ebrima" panose="02000000000000000000" pitchFamily="2" charset="0"/>
              </a:rPr>
              <a:t>4</a:t>
            </a:r>
            <a:r>
              <a:rPr kumimoji="0" lang="en-GB" sz="4000" b="1"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Clean water project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 beneficiaries per day</a:t>
            </a:r>
          </a:p>
        </p:txBody>
      </p:sp>
      <p:sp>
        <p:nvSpPr>
          <p:cNvPr id="2" name="Rectangle 1"/>
          <p:cNvSpPr/>
          <p:nvPr/>
        </p:nvSpPr>
        <p:spPr>
          <a:xfrm>
            <a:off x="10003438" y="6575852"/>
            <a:ext cx="2194832" cy="261610"/>
          </a:xfrm>
          <a:prstGeom prst="rect">
            <a:avLst/>
          </a:prstGeom>
        </p:spPr>
        <p:txBody>
          <a:bodyPr wrap="none">
            <a:spAutoFit/>
          </a:bodyPr>
          <a:lstStyle/>
          <a:p>
            <a:pPr lvl="0">
              <a:defRPr/>
            </a:pPr>
            <a:r>
              <a:rPr lang="en-GB" sz="1100" dirty="0">
                <a:solidFill>
                  <a:prstClr val="white"/>
                </a:solidFill>
                <a:latin typeface="Ebrima" panose="02000000000000000000" pitchFamily="2" charset="0"/>
                <a:ea typeface="Ebrima" panose="02000000000000000000" pitchFamily="2" charset="0"/>
                <a:cs typeface="Ebrima" panose="02000000000000000000" pitchFamily="2" charset="0"/>
              </a:rPr>
              <a:t>(Impact Numbers as of 2023-24)</a:t>
            </a:r>
          </a:p>
        </p:txBody>
      </p:sp>
    </p:spTree>
    <p:extLst>
      <p:ext uri="{BB962C8B-B14F-4D97-AF65-F5344CB8AC3E}">
        <p14:creationId xmlns:p14="http://schemas.microsoft.com/office/powerpoint/2010/main" val="40511450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8"/>
                                        </p:tgtEl>
                                        <p:attrNameLst>
                                          <p:attrName>style.visibility</p:attrName>
                                        </p:attrNameLst>
                                      </p:cBhvr>
                                      <p:to>
                                        <p:strVal val="visible"/>
                                      </p:to>
                                    </p:set>
                                    <p:animEffect transition="in" filter="fade">
                                      <p:cBhvr>
                                        <p:cTn id="27" dur="500"/>
                                        <p:tgtEl>
                                          <p:spTgt spid="2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6"/>
                                        </p:tgtEl>
                                        <p:attrNameLst>
                                          <p:attrName>style.visibility</p:attrName>
                                        </p:attrNameLst>
                                      </p:cBhvr>
                                      <p:to>
                                        <p:strVal val="visible"/>
                                      </p:to>
                                    </p:set>
                                    <p:animEffect transition="in" filter="fade">
                                      <p:cBhvr>
                                        <p:cTn id="37" dur="500"/>
                                        <p:tgtEl>
                                          <p:spTgt spid="2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P spid="226" grpId="0"/>
      <p:bldP spid="228"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2832B3-D9B7-4B7D-A52C-9233AF31D39B}"/>
              </a:ext>
            </a:extLst>
          </p:cNvPr>
          <p:cNvSpPr/>
          <p:nvPr/>
        </p:nvSpPr>
        <p:spPr>
          <a:xfrm>
            <a:off x="0" y="0"/>
            <a:ext cx="4674671" cy="6858000"/>
          </a:xfrm>
          <a:prstGeom prst="rect">
            <a:avLst/>
          </a:prstGeom>
          <a:solidFill>
            <a:srgbClr val="FDF3C9">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brima" panose="02000000000000000000" pitchFamily="2" charset="0"/>
              <a:ea typeface="Ebrima" panose="02000000000000000000" pitchFamily="2" charset="0"/>
              <a:cs typeface="Ebrima" panose="02000000000000000000" pitchFamily="2" charset="0"/>
            </a:endParaRPr>
          </a:p>
        </p:txBody>
      </p:sp>
      <p:sp>
        <p:nvSpPr>
          <p:cNvPr id="7" name="Rectangle: Diagonal Corners Rounded 6">
            <a:extLst>
              <a:ext uri="{FF2B5EF4-FFF2-40B4-BE49-F238E27FC236}">
                <a16:creationId xmlns:a16="http://schemas.microsoft.com/office/drawing/2014/main" id="{83D25D50-C4B0-4F99-8A4E-62C93F635547}"/>
              </a:ext>
            </a:extLst>
          </p:cNvPr>
          <p:cNvSpPr/>
          <p:nvPr/>
        </p:nvSpPr>
        <p:spPr>
          <a:xfrm>
            <a:off x="444963" y="3892500"/>
            <a:ext cx="3690508" cy="800071"/>
          </a:xfrm>
          <a:prstGeom prst="round2DiagRect">
            <a:avLst>
              <a:gd name="adj1" fmla="val 340"/>
              <a:gd name="adj2" fmla="val 0"/>
            </a:avLst>
          </a:prstGeom>
          <a:noFill/>
          <a:ln>
            <a:noFill/>
          </a:ln>
          <a:effectLst/>
        </p:spPr>
        <p:style>
          <a:lnRef idx="2">
            <a:schemeClr val="lt1">
              <a:hueOff val="0"/>
              <a:satOff val="0"/>
              <a:lumOff val="0"/>
              <a:alphaOff val="0"/>
            </a:schemeClr>
          </a:lnRef>
          <a:fillRef idx="1">
            <a:schemeClr val="accent2">
              <a:hueOff val="3240090"/>
              <a:satOff val="451"/>
              <a:lumOff val="392"/>
              <a:alphaOff val="0"/>
            </a:schemeClr>
          </a:fillRef>
          <a:effectRef idx="0">
            <a:schemeClr val="accent2">
              <a:hueOff val="3240090"/>
              <a:satOff val="451"/>
              <a:lumOff val="392"/>
              <a:alphaOff val="0"/>
            </a:schemeClr>
          </a:effectRef>
          <a:fontRef idx="minor">
            <a:schemeClr val="lt1"/>
          </a:fontRef>
        </p:style>
        <p:txBody>
          <a:bodyPr spcFirstLastPara="0" vert="horz" wrap="square" lIns="87630" tIns="87630" rIns="87630" bIns="87630" numCol="1" spcCol="1270" anchor="ctr" anchorCtr="0">
            <a:noAutofit/>
          </a:bodyPr>
          <a:lstStyle/>
          <a:p>
            <a:pPr marL="0" lvl="0" indent="0" defTabSz="1022350">
              <a:lnSpc>
                <a:spcPct val="90000"/>
              </a:lnSpc>
              <a:spcBef>
                <a:spcPct val="0"/>
              </a:spcBef>
              <a:spcAft>
                <a:spcPct val="35000"/>
              </a:spcAft>
              <a:buNone/>
            </a:pPr>
            <a:r>
              <a:rPr lang="en-US" sz="4000" b="1" kern="1200" dirty="0">
                <a:solidFill>
                  <a:schemeClr val="tx1"/>
                </a:solidFill>
                <a:latin typeface="Ebrima" panose="02000000000000000000" pitchFamily="2" charset="0"/>
                <a:ea typeface="Ebrima" panose="02000000000000000000" pitchFamily="2" charset="0"/>
                <a:cs typeface="Ebrima" panose="02000000000000000000" pitchFamily="2" charset="0"/>
              </a:rPr>
              <a:t>20,000</a:t>
            </a:r>
            <a:r>
              <a:rPr lang="en-US" sz="4000" b="1" dirty="0">
                <a:solidFill>
                  <a:schemeClr val="tx1"/>
                </a:solidFill>
                <a:latin typeface="Ebrima" panose="02000000000000000000" pitchFamily="2" charset="0"/>
                <a:ea typeface="Ebrima" panose="02000000000000000000" pitchFamily="2" charset="0"/>
                <a:cs typeface="Ebrima" panose="02000000000000000000" pitchFamily="2" charset="0"/>
              </a:rPr>
              <a:t>+ </a:t>
            </a:r>
            <a:r>
              <a:rPr lang="en-US" sz="2300" kern="1200" dirty="0">
                <a:solidFill>
                  <a:schemeClr val="tx1"/>
                </a:solidFill>
                <a:latin typeface="Ebrima" panose="02000000000000000000" pitchFamily="2" charset="0"/>
                <a:ea typeface="Ebrima" panose="02000000000000000000" pitchFamily="2" charset="0"/>
                <a:cs typeface="Ebrima" panose="02000000000000000000" pitchFamily="2" charset="0"/>
              </a:rPr>
              <a:t>employees </a:t>
            </a:r>
          </a:p>
        </p:txBody>
      </p:sp>
      <p:pic>
        <p:nvPicPr>
          <p:cNvPr id="3" name="Picture 2" descr="Map&#10;&#10;Description automatically generated">
            <a:extLst>
              <a:ext uri="{FF2B5EF4-FFF2-40B4-BE49-F238E27FC236}">
                <a16:creationId xmlns:a16="http://schemas.microsoft.com/office/drawing/2014/main" id="{88F2B8F9-62F4-3F40-AF31-80D3F9680C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4644" y="715256"/>
            <a:ext cx="6784320" cy="5791200"/>
          </a:xfrm>
          <a:prstGeom prst="rect">
            <a:avLst/>
          </a:prstGeom>
        </p:spPr>
      </p:pic>
      <p:sp>
        <p:nvSpPr>
          <p:cNvPr id="15" name="Oval 14">
            <a:extLst>
              <a:ext uri="{FF2B5EF4-FFF2-40B4-BE49-F238E27FC236}">
                <a16:creationId xmlns:a16="http://schemas.microsoft.com/office/drawing/2014/main" id="{243E8792-58B6-5746-AF7C-2D8813C32E8A}"/>
              </a:ext>
            </a:extLst>
          </p:cNvPr>
          <p:cNvSpPr/>
          <p:nvPr/>
        </p:nvSpPr>
        <p:spPr>
          <a:xfrm>
            <a:off x="7627475" y="4876797"/>
            <a:ext cx="887787" cy="894757"/>
          </a:xfrm>
          <a:prstGeom prst="ellipse">
            <a:avLst/>
          </a:prstGeom>
          <a:solidFill>
            <a:srgbClr val="92D050">
              <a:alpha val="89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20" name="Oval 19">
            <a:extLst>
              <a:ext uri="{FF2B5EF4-FFF2-40B4-BE49-F238E27FC236}">
                <a16:creationId xmlns:a16="http://schemas.microsoft.com/office/drawing/2014/main" id="{D06D5081-8D28-464F-8DBA-C36A033D22BF}"/>
              </a:ext>
            </a:extLst>
          </p:cNvPr>
          <p:cNvSpPr/>
          <p:nvPr/>
        </p:nvSpPr>
        <p:spPr>
          <a:xfrm>
            <a:off x="8702084" y="3049353"/>
            <a:ext cx="887787" cy="894757"/>
          </a:xfrm>
          <a:prstGeom prst="ellipse">
            <a:avLst/>
          </a:prstGeom>
          <a:solidFill>
            <a:srgbClr val="92D050">
              <a:alpha val="89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21" name="Oval 20">
            <a:extLst>
              <a:ext uri="{FF2B5EF4-FFF2-40B4-BE49-F238E27FC236}">
                <a16:creationId xmlns:a16="http://schemas.microsoft.com/office/drawing/2014/main" id="{C99D9341-7BD6-F643-A0C3-5D62DA0DC8E6}"/>
              </a:ext>
            </a:extLst>
          </p:cNvPr>
          <p:cNvSpPr/>
          <p:nvPr/>
        </p:nvSpPr>
        <p:spPr>
          <a:xfrm>
            <a:off x="6197601" y="4233331"/>
            <a:ext cx="757956" cy="763907"/>
          </a:xfrm>
          <a:prstGeom prst="ellipse">
            <a:avLst/>
          </a:prstGeom>
          <a:solidFill>
            <a:srgbClr val="92D050">
              <a:alpha val="89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22" name="Oval 21">
            <a:extLst>
              <a:ext uri="{FF2B5EF4-FFF2-40B4-BE49-F238E27FC236}">
                <a16:creationId xmlns:a16="http://schemas.microsoft.com/office/drawing/2014/main" id="{7C2CB078-7339-3742-A8B2-E4DE237ABBF7}"/>
              </a:ext>
            </a:extLst>
          </p:cNvPr>
          <p:cNvSpPr/>
          <p:nvPr/>
        </p:nvSpPr>
        <p:spPr>
          <a:xfrm>
            <a:off x="8627810" y="1659862"/>
            <a:ext cx="757956" cy="763907"/>
          </a:xfrm>
          <a:prstGeom prst="ellipse">
            <a:avLst/>
          </a:prstGeom>
          <a:solidFill>
            <a:srgbClr val="92D050">
              <a:alpha val="89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23" name="Oval 22">
            <a:extLst>
              <a:ext uri="{FF2B5EF4-FFF2-40B4-BE49-F238E27FC236}">
                <a16:creationId xmlns:a16="http://schemas.microsoft.com/office/drawing/2014/main" id="{AFE6368B-A60A-F24A-B155-88F50FE12248}"/>
              </a:ext>
            </a:extLst>
          </p:cNvPr>
          <p:cNvSpPr/>
          <p:nvPr/>
        </p:nvSpPr>
        <p:spPr>
          <a:xfrm>
            <a:off x="9831429" y="1960150"/>
            <a:ext cx="509987" cy="513991"/>
          </a:xfrm>
          <a:prstGeom prst="ellipse">
            <a:avLst/>
          </a:prstGeom>
          <a:solidFill>
            <a:srgbClr val="92D050">
              <a:alpha val="89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cxnSp>
        <p:nvCxnSpPr>
          <p:cNvPr id="14" name="Straight Connector 13">
            <a:extLst>
              <a:ext uri="{FF2B5EF4-FFF2-40B4-BE49-F238E27FC236}">
                <a16:creationId xmlns:a16="http://schemas.microsoft.com/office/drawing/2014/main" id="{5A5C9819-CEE8-A940-8F72-D24ED2F451C5}"/>
              </a:ext>
            </a:extLst>
          </p:cNvPr>
          <p:cNvCxnSpPr>
            <a:cxnSpLocks/>
          </p:cNvCxnSpPr>
          <p:nvPr/>
        </p:nvCxnSpPr>
        <p:spPr>
          <a:xfrm flipH="1" flipV="1">
            <a:off x="9145977" y="3504652"/>
            <a:ext cx="1522023" cy="21539"/>
          </a:xfrm>
          <a:prstGeom prst="line">
            <a:avLst/>
          </a:prstGeom>
          <a:ln w="1270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940B2829-1AA9-724E-8978-5B790E710928}"/>
              </a:ext>
            </a:extLst>
          </p:cNvPr>
          <p:cNvSpPr txBox="1">
            <a:spLocks/>
          </p:cNvSpPr>
          <p:nvPr/>
        </p:nvSpPr>
        <p:spPr>
          <a:xfrm>
            <a:off x="9639236" y="3628836"/>
            <a:ext cx="2057528" cy="527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latin typeface="Ebrima" panose="02000000000000000000" pitchFamily="2" charset="0"/>
                <a:ea typeface="Ebrima" panose="02000000000000000000" pitchFamily="2" charset="0"/>
                <a:cs typeface="Ebrima" panose="02000000000000000000" pitchFamily="2" charset="0"/>
              </a:rPr>
              <a:t>Punjab</a:t>
            </a:r>
          </a:p>
          <a:p>
            <a:r>
              <a:rPr lang="en-US" sz="1400" b="1" dirty="0">
                <a:latin typeface="Ebrima" panose="02000000000000000000" pitchFamily="2" charset="0"/>
                <a:ea typeface="Ebrima" panose="02000000000000000000" pitchFamily="2" charset="0"/>
                <a:cs typeface="Ebrima" panose="02000000000000000000" pitchFamily="2" charset="0"/>
              </a:rPr>
              <a:t>780 School Units</a:t>
            </a:r>
          </a:p>
        </p:txBody>
      </p:sp>
      <p:cxnSp>
        <p:nvCxnSpPr>
          <p:cNvPr id="28" name="Straight Connector 27">
            <a:extLst>
              <a:ext uri="{FF2B5EF4-FFF2-40B4-BE49-F238E27FC236}">
                <a16:creationId xmlns:a16="http://schemas.microsoft.com/office/drawing/2014/main" id="{36810129-9572-1448-A79F-B348A0600E59}"/>
              </a:ext>
            </a:extLst>
          </p:cNvPr>
          <p:cNvCxnSpPr>
            <a:cxnSpLocks/>
          </p:cNvCxnSpPr>
          <p:nvPr/>
        </p:nvCxnSpPr>
        <p:spPr>
          <a:xfrm flipH="1" flipV="1">
            <a:off x="8074743" y="5332907"/>
            <a:ext cx="2011680" cy="21539"/>
          </a:xfrm>
          <a:prstGeom prst="line">
            <a:avLst/>
          </a:prstGeom>
          <a:ln w="1270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0F24394D-837B-8143-8034-6515F42215E5}"/>
              </a:ext>
            </a:extLst>
          </p:cNvPr>
          <p:cNvSpPr txBox="1">
            <a:spLocks/>
          </p:cNvSpPr>
          <p:nvPr/>
        </p:nvSpPr>
        <p:spPr>
          <a:xfrm>
            <a:off x="8923602" y="5457091"/>
            <a:ext cx="2057528" cy="527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latin typeface="Ebrima" panose="02000000000000000000" pitchFamily="2" charset="0"/>
                <a:ea typeface="Ebrima" panose="02000000000000000000" pitchFamily="2" charset="0"/>
                <a:cs typeface="Ebrima" panose="02000000000000000000" pitchFamily="2" charset="0"/>
              </a:rPr>
              <a:t>Sindh</a:t>
            </a:r>
          </a:p>
          <a:p>
            <a:r>
              <a:rPr lang="en-US" sz="1400" b="1" dirty="0">
                <a:latin typeface="Ebrima" panose="02000000000000000000" pitchFamily="2" charset="0"/>
                <a:ea typeface="Ebrima" panose="02000000000000000000" pitchFamily="2" charset="0"/>
                <a:cs typeface="Ebrima" panose="02000000000000000000" pitchFamily="2" charset="0"/>
              </a:rPr>
              <a:t>953 School Units</a:t>
            </a:r>
          </a:p>
        </p:txBody>
      </p:sp>
      <p:sp>
        <p:nvSpPr>
          <p:cNvPr id="31" name="Title 1">
            <a:extLst>
              <a:ext uri="{FF2B5EF4-FFF2-40B4-BE49-F238E27FC236}">
                <a16:creationId xmlns:a16="http://schemas.microsoft.com/office/drawing/2014/main" id="{78EBCB53-AEAD-824B-8E53-157A25EC5DD8}"/>
              </a:ext>
            </a:extLst>
          </p:cNvPr>
          <p:cNvSpPr txBox="1">
            <a:spLocks/>
          </p:cNvSpPr>
          <p:nvPr/>
        </p:nvSpPr>
        <p:spPr>
          <a:xfrm>
            <a:off x="5067236" y="2923982"/>
            <a:ext cx="2057528" cy="527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latin typeface="Ebrima" panose="02000000000000000000" pitchFamily="2" charset="0"/>
                <a:ea typeface="Ebrima" panose="02000000000000000000" pitchFamily="2" charset="0"/>
                <a:cs typeface="Ebrima" panose="02000000000000000000" pitchFamily="2" charset="0"/>
              </a:rPr>
              <a:t>Baluchistan</a:t>
            </a:r>
          </a:p>
          <a:p>
            <a:r>
              <a:rPr lang="en-US" sz="1400" b="1" dirty="0">
                <a:latin typeface="Ebrima" panose="02000000000000000000" pitchFamily="2" charset="0"/>
                <a:ea typeface="Ebrima" panose="02000000000000000000" pitchFamily="2" charset="0"/>
                <a:cs typeface="Ebrima" panose="02000000000000000000" pitchFamily="2" charset="0"/>
              </a:rPr>
              <a:t>87 School Units</a:t>
            </a:r>
          </a:p>
        </p:txBody>
      </p:sp>
      <p:cxnSp>
        <p:nvCxnSpPr>
          <p:cNvPr id="34" name="Straight Connector 33">
            <a:extLst>
              <a:ext uri="{FF2B5EF4-FFF2-40B4-BE49-F238E27FC236}">
                <a16:creationId xmlns:a16="http://schemas.microsoft.com/office/drawing/2014/main" id="{89014C16-B4F0-564C-A52A-E8AAA37E1B82}"/>
              </a:ext>
            </a:extLst>
          </p:cNvPr>
          <p:cNvCxnSpPr>
            <a:cxnSpLocks/>
          </p:cNvCxnSpPr>
          <p:nvPr/>
        </p:nvCxnSpPr>
        <p:spPr>
          <a:xfrm>
            <a:off x="5926667" y="1985615"/>
            <a:ext cx="3080121" cy="40480"/>
          </a:xfrm>
          <a:prstGeom prst="line">
            <a:avLst/>
          </a:prstGeom>
          <a:ln w="1270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B627E5FA-50A6-5643-A05A-BC10BAEF1253}"/>
              </a:ext>
            </a:extLst>
          </p:cNvPr>
          <p:cNvSpPr txBox="1">
            <a:spLocks/>
          </p:cNvSpPr>
          <p:nvPr/>
        </p:nvSpPr>
        <p:spPr>
          <a:xfrm>
            <a:off x="5936622" y="2041815"/>
            <a:ext cx="2057528" cy="527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latin typeface="Ebrima" panose="02000000000000000000" pitchFamily="2" charset="0"/>
                <a:ea typeface="Ebrima" panose="02000000000000000000" pitchFamily="2" charset="0"/>
                <a:cs typeface="Ebrima" panose="02000000000000000000" pitchFamily="2" charset="0"/>
              </a:rPr>
              <a:t>KPK</a:t>
            </a:r>
          </a:p>
          <a:p>
            <a:r>
              <a:rPr lang="en-US" sz="1400" b="1" dirty="0">
                <a:latin typeface="Ebrima" panose="02000000000000000000" pitchFamily="2" charset="0"/>
                <a:ea typeface="Ebrima" panose="02000000000000000000" pitchFamily="2" charset="0"/>
                <a:cs typeface="Ebrima" panose="02000000000000000000" pitchFamily="2" charset="0"/>
              </a:rPr>
              <a:t>87 School Units</a:t>
            </a:r>
          </a:p>
        </p:txBody>
      </p:sp>
      <p:cxnSp>
        <p:nvCxnSpPr>
          <p:cNvPr id="41" name="Straight Connector 40">
            <a:extLst>
              <a:ext uri="{FF2B5EF4-FFF2-40B4-BE49-F238E27FC236}">
                <a16:creationId xmlns:a16="http://schemas.microsoft.com/office/drawing/2014/main" id="{3DC0812A-21DE-D742-85C1-6777BBEA9CA4}"/>
              </a:ext>
            </a:extLst>
          </p:cNvPr>
          <p:cNvCxnSpPr>
            <a:cxnSpLocks/>
          </p:cNvCxnSpPr>
          <p:nvPr/>
        </p:nvCxnSpPr>
        <p:spPr>
          <a:xfrm>
            <a:off x="10086423" y="508027"/>
            <a:ext cx="0" cy="1691522"/>
          </a:xfrm>
          <a:prstGeom prst="line">
            <a:avLst/>
          </a:prstGeom>
          <a:ln w="1270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D5182FDB-5895-2749-9C40-7AC7511E1FBD}"/>
              </a:ext>
            </a:extLst>
          </p:cNvPr>
          <p:cNvSpPr txBox="1">
            <a:spLocks/>
          </p:cNvSpPr>
          <p:nvPr/>
        </p:nvSpPr>
        <p:spPr>
          <a:xfrm>
            <a:off x="10194943" y="262798"/>
            <a:ext cx="1522023" cy="4698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latin typeface="Ebrima" panose="02000000000000000000" pitchFamily="2" charset="0"/>
                <a:ea typeface="Ebrima" panose="02000000000000000000" pitchFamily="2" charset="0"/>
                <a:cs typeface="Ebrima" panose="02000000000000000000" pitchFamily="2" charset="0"/>
              </a:rPr>
              <a:t>AJK</a:t>
            </a:r>
          </a:p>
          <a:p>
            <a:r>
              <a:rPr lang="en-US" sz="1400" b="1" dirty="0">
                <a:latin typeface="Ebrima" panose="02000000000000000000" pitchFamily="2" charset="0"/>
                <a:ea typeface="Ebrima" panose="02000000000000000000" pitchFamily="2" charset="0"/>
                <a:cs typeface="Ebrima" panose="02000000000000000000" pitchFamily="2" charset="0"/>
              </a:rPr>
              <a:t>14 School Units</a:t>
            </a:r>
          </a:p>
        </p:txBody>
      </p:sp>
      <p:cxnSp>
        <p:nvCxnSpPr>
          <p:cNvPr id="50" name="Straight Connector 49">
            <a:extLst>
              <a:ext uri="{FF2B5EF4-FFF2-40B4-BE49-F238E27FC236}">
                <a16:creationId xmlns:a16="http://schemas.microsoft.com/office/drawing/2014/main" id="{B7034BCD-9C82-8747-BDC7-C14F4281F760}"/>
              </a:ext>
            </a:extLst>
          </p:cNvPr>
          <p:cNvCxnSpPr>
            <a:cxnSpLocks/>
          </p:cNvCxnSpPr>
          <p:nvPr/>
        </p:nvCxnSpPr>
        <p:spPr>
          <a:xfrm>
            <a:off x="6562991" y="3451310"/>
            <a:ext cx="1" cy="1188720"/>
          </a:xfrm>
          <a:prstGeom prst="line">
            <a:avLst/>
          </a:prstGeom>
          <a:ln w="1270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30" name="Graphic 6" descr="Marker">
            <a:extLst>
              <a:ext uri="{FF2B5EF4-FFF2-40B4-BE49-F238E27FC236}">
                <a16:creationId xmlns:a16="http://schemas.microsoft.com/office/drawing/2014/main" id="{210A6C82-CF12-424A-A154-8544D3E002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58720" y="6112890"/>
            <a:ext cx="535577" cy="535577"/>
          </a:xfrm>
          <a:prstGeom prst="rect">
            <a:avLst/>
          </a:prstGeom>
        </p:spPr>
      </p:pic>
      <p:sp>
        <p:nvSpPr>
          <p:cNvPr id="25" name="TextBox 24">
            <a:extLst>
              <a:ext uri="{FF2B5EF4-FFF2-40B4-BE49-F238E27FC236}">
                <a16:creationId xmlns:a16="http://schemas.microsoft.com/office/drawing/2014/main" id="{E5196CB8-1DA3-44FD-BE64-655728710A32}"/>
              </a:ext>
            </a:extLst>
          </p:cNvPr>
          <p:cNvSpPr txBox="1"/>
          <p:nvPr/>
        </p:nvSpPr>
        <p:spPr>
          <a:xfrm>
            <a:off x="592865" y="409441"/>
            <a:ext cx="3811518" cy="646331"/>
          </a:xfrm>
          <a:prstGeom prst="rect">
            <a:avLst/>
          </a:prstGeom>
          <a:noFill/>
        </p:spPr>
        <p:txBody>
          <a:bodyPr wrap="square" rtlCol="0">
            <a:spAutoFit/>
          </a:bodyPr>
          <a:lstStyle/>
          <a:p>
            <a:r>
              <a:rPr lang="en-US" sz="3600" dirty="0">
                <a:latin typeface="Ebrima" panose="02000000000000000000" pitchFamily="2" charset="0"/>
                <a:ea typeface="Ebrima" panose="02000000000000000000" pitchFamily="2" charset="0"/>
                <a:cs typeface="Ebrima" panose="02000000000000000000" pitchFamily="2" charset="0"/>
              </a:rPr>
              <a:t>Making Our Mark</a:t>
            </a:r>
          </a:p>
        </p:txBody>
      </p:sp>
      <p:sp>
        <p:nvSpPr>
          <p:cNvPr id="37" name="Rectangle: Diagonal Corners Rounded 36">
            <a:extLst>
              <a:ext uri="{FF2B5EF4-FFF2-40B4-BE49-F238E27FC236}">
                <a16:creationId xmlns:a16="http://schemas.microsoft.com/office/drawing/2014/main" id="{D973431C-A8FE-46F9-8FFD-580013E46E12}"/>
              </a:ext>
            </a:extLst>
          </p:cNvPr>
          <p:cNvSpPr/>
          <p:nvPr/>
        </p:nvSpPr>
        <p:spPr>
          <a:xfrm>
            <a:off x="506259" y="2828765"/>
            <a:ext cx="4045820" cy="800071"/>
          </a:xfrm>
          <a:prstGeom prst="round2DiagRect">
            <a:avLst>
              <a:gd name="adj1" fmla="val 0"/>
              <a:gd name="adj2" fmla="val 0"/>
            </a:avLst>
          </a:prstGeom>
          <a:noFill/>
          <a:ln>
            <a:noFill/>
          </a:ln>
          <a:effectLst/>
        </p:spPr>
        <p:style>
          <a:lnRef idx="2">
            <a:schemeClr val="lt1">
              <a:hueOff val="0"/>
              <a:satOff val="0"/>
              <a:lumOff val="0"/>
              <a:alphaOff val="0"/>
            </a:schemeClr>
          </a:lnRef>
          <a:fillRef idx="1">
            <a:schemeClr val="accent2">
              <a:hueOff val="3240090"/>
              <a:satOff val="451"/>
              <a:lumOff val="392"/>
              <a:alphaOff val="0"/>
            </a:schemeClr>
          </a:fillRef>
          <a:effectRef idx="0">
            <a:schemeClr val="accent2">
              <a:hueOff val="3240090"/>
              <a:satOff val="451"/>
              <a:lumOff val="392"/>
              <a:alphaOff val="0"/>
            </a:schemeClr>
          </a:effectRef>
          <a:fontRef idx="minor">
            <a:schemeClr val="lt1"/>
          </a:fontRef>
        </p:style>
        <p:txBody>
          <a:bodyPr spcFirstLastPara="0" vert="horz" wrap="square" lIns="87630" tIns="87630" rIns="87630" bIns="87630" numCol="1" spcCol="1270" anchor="ctr" anchorCtr="0">
            <a:noAutofit/>
          </a:bodyPr>
          <a:lstStyle/>
          <a:p>
            <a:pPr marL="0" lvl="0" indent="0" defTabSz="1022350">
              <a:lnSpc>
                <a:spcPct val="90000"/>
              </a:lnSpc>
              <a:spcBef>
                <a:spcPct val="0"/>
              </a:spcBef>
              <a:spcAft>
                <a:spcPct val="35000"/>
              </a:spcAft>
              <a:buNone/>
            </a:pPr>
            <a:r>
              <a:rPr lang="en-US" sz="4000" b="1" kern="1200" dirty="0">
                <a:solidFill>
                  <a:schemeClr val="tx1"/>
                </a:solidFill>
                <a:latin typeface="Ebrima" panose="02000000000000000000" pitchFamily="2" charset="0"/>
                <a:ea typeface="Ebrima" panose="02000000000000000000" pitchFamily="2" charset="0"/>
                <a:cs typeface="Ebrima" panose="02000000000000000000" pitchFamily="2" charset="0"/>
              </a:rPr>
              <a:t>64</a:t>
            </a:r>
            <a:r>
              <a:rPr lang="en-US" sz="2400" b="1" kern="1200" dirty="0">
                <a:solidFill>
                  <a:schemeClr val="tx1"/>
                </a:solidFill>
                <a:latin typeface="Ebrima" panose="02000000000000000000" pitchFamily="2" charset="0"/>
                <a:ea typeface="Ebrima" panose="02000000000000000000" pitchFamily="2" charset="0"/>
                <a:cs typeface="Ebrima" panose="02000000000000000000" pitchFamily="2" charset="0"/>
              </a:rPr>
              <a:t> </a:t>
            </a:r>
            <a:r>
              <a:rPr lang="en-US" sz="2400" kern="1200" dirty="0">
                <a:solidFill>
                  <a:schemeClr val="tx1"/>
                </a:solidFill>
                <a:latin typeface="Ebrima" panose="02000000000000000000" pitchFamily="2" charset="0"/>
                <a:ea typeface="Ebrima" panose="02000000000000000000" pitchFamily="2" charset="0"/>
                <a:cs typeface="Ebrima" panose="02000000000000000000" pitchFamily="2" charset="0"/>
              </a:rPr>
              <a:t>districts across Pakistan</a:t>
            </a:r>
            <a:endParaRPr lang="en-US" sz="2300" kern="1200"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24" name="Picture 23" descr="A picture containing text&#10;&#10;Description automatically generated">
            <a:extLst>
              <a:ext uri="{FF2B5EF4-FFF2-40B4-BE49-F238E27FC236}">
                <a16:creationId xmlns:a16="http://schemas.microsoft.com/office/drawing/2014/main" id="{18CB23D0-D0FE-499C-A8AB-1792B62A69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519" y="5101555"/>
            <a:ext cx="1413572" cy="713854"/>
          </a:xfrm>
          <a:prstGeom prst="rect">
            <a:avLst/>
          </a:prstGeom>
        </p:spPr>
      </p:pic>
      <p:sp>
        <p:nvSpPr>
          <p:cNvPr id="26" name="TextBox 25">
            <a:extLst>
              <a:ext uri="{FF2B5EF4-FFF2-40B4-BE49-F238E27FC236}">
                <a16:creationId xmlns:a16="http://schemas.microsoft.com/office/drawing/2014/main" id="{43A481CE-01DB-4550-B342-9C3523730CF2}"/>
              </a:ext>
            </a:extLst>
          </p:cNvPr>
          <p:cNvSpPr txBox="1"/>
          <p:nvPr/>
        </p:nvSpPr>
        <p:spPr>
          <a:xfrm>
            <a:off x="2058091" y="5041592"/>
            <a:ext cx="2516026" cy="830997"/>
          </a:xfrm>
          <a:prstGeom prst="rect">
            <a:avLst/>
          </a:prstGeom>
          <a:noFill/>
        </p:spPr>
        <p:txBody>
          <a:bodyPr wrap="square" rtlCol="0">
            <a:spAutoFit/>
          </a:bodyPr>
          <a:lstStyle/>
          <a:p>
            <a:r>
              <a:rPr lang="en-US" sz="1600" dirty="0">
                <a:latin typeface="Ebrima" panose="02000000000000000000" pitchFamily="2" charset="0"/>
                <a:ea typeface="Ebrima" panose="02000000000000000000" pitchFamily="2" charset="0"/>
                <a:cs typeface="Ebrima" panose="02000000000000000000" pitchFamily="2" charset="0"/>
              </a:rPr>
              <a:t>“Perhaps the largest network of independently run schools in the world.”</a:t>
            </a:r>
          </a:p>
        </p:txBody>
      </p:sp>
      <p:sp>
        <p:nvSpPr>
          <p:cNvPr id="32" name="Rectangle 31">
            <a:extLst>
              <a:ext uri="{FF2B5EF4-FFF2-40B4-BE49-F238E27FC236}">
                <a16:creationId xmlns:a16="http://schemas.microsoft.com/office/drawing/2014/main" id="{13EF902C-2AEF-4588-8100-42D1FEFED0F2}"/>
              </a:ext>
            </a:extLst>
          </p:cNvPr>
          <p:cNvSpPr/>
          <p:nvPr/>
        </p:nvSpPr>
        <p:spPr>
          <a:xfrm>
            <a:off x="391637" y="309901"/>
            <a:ext cx="146202" cy="845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brima" panose="02000000000000000000" pitchFamily="2" charset="0"/>
              <a:ea typeface="Ebrima" panose="02000000000000000000" pitchFamily="2" charset="0"/>
              <a:cs typeface="Ebrima" panose="02000000000000000000" pitchFamily="2" charset="0"/>
            </a:endParaRPr>
          </a:p>
        </p:txBody>
      </p:sp>
      <p:sp>
        <p:nvSpPr>
          <p:cNvPr id="33" name="Rectangle: Diagonal Corners Rounded 32">
            <a:extLst>
              <a:ext uri="{FF2B5EF4-FFF2-40B4-BE49-F238E27FC236}">
                <a16:creationId xmlns:a16="http://schemas.microsoft.com/office/drawing/2014/main" id="{F13C9071-8E81-442A-9170-476A5EB04858}"/>
              </a:ext>
            </a:extLst>
          </p:cNvPr>
          <p:cNvSpPr/>
          <p:nvPr/>
        </p:nvSpPr>
        <p:spPr>
          <a:xfrm>
            <a:off x="463036" y="1799514"/>
            <a:ext cx="3690508" cy="800071"/>
          </a:xfrm>
          <a:prstGeom prst="round2DiagRect">
            <a:avLst>
              <a:gd name="adj1" fmla="val 340"/>
              <a:gd name="adj2" fmla="val 0"/>
            </a:avLst>
          </a:prstGeom>
          <a:noFill/>
          <a:ln>
            <a:noFill/>
          </a:ln>
          <a:effectLst/>
        </p:spPr>
        <p:style>
          <a:lnRef idx="2">
            <a:schemeClr val="lt1">
              <a:hueOff val="0"/>
              <a:satOff val="0"/>
              <a:lumOff val="0"/>
              <a:alphaOff val="0"/>
            </a:schemeClr>
          </a:lnRef>
          <a:fillRef idx="1">
            <a:schemeClr val="accent2">
              <a:hueOff val="3240090"/>
              <a:satOff val="451"/>
              <a:lumOff val="392"/>
              <a:alphaOff val="0"/>
            </a:schemeClr>
          </a:fillRef>
          <a:effectRef idx="0">
            <a:schemeClr val="accent2">
              <a:hueOff val="3240090"/>
              <a:satOff val="451"/>
              <a:lumOff val="392"/>
              <a:alphaOff val="0"/>
            </a:schemeClr>
          </a:effectRef>
          <a:fontRef idx="minor">
            <a:schemeClr val="lt1"/>
          </a:fontRef>
        </p:style>
        <p:txBody>
          <a:bodyPr spcFirstLastPara="0" vert="horz" wrap="square" lIns="87630" tIns="87630" rIns="87630" bIns="87630" numCol="1" spcCol="1270" anchor="ctr" anchorCtr="0">
            <a:noAutofit/>
          </a:bodyPr>
          <a:lstStyle/>
          <a:p>
            <a:pPr marL="0" lvl="0" indent="0" defTabSz="1022350">
              <a:lnSpc>
                <a:spcPct val="90000"/>
              </a:lnSpc>
              <a:spcBef>
                <a:spcPct val="0"/>
              </a:spcBef>
              <a:spcAft>
                <a:spcPct val="35000"/>
              </a:spcAft>
              <a:buNone/>
            </a:pPr>
            <a:r>
              <a:rPr lang="en-US" sz="4000" b="1" kern="1200" dirty="0">
                <a:solidFill>
                  <a:schemeClr val="tx1"/>
                </a:solidFill>
                <a:latin typeface="Ebrima" panose="02000000000000000000" pitchFamily="2" charset="0"/>
                <a:ea typeface="Ebrima" panose="02000000000000000000" pitchFamily="2" charset="0"/>
                <a:cs typeface="Ebrima" panose="02000000000000000000" pitchFamily="2" charset="0"/>
              </a:rPr>
              <a:t>1,921 </a:t>
            </a:r>
            <a:r>
              <a:rPr lang="en-US" sz="2400" dirty="0">
                <a:solidFill>
                  <a:schemeClr val="tx1"/>
                </a:solidFill>
                <a:latin typeface="Ebrima" panose="02000000000000000000" pitchFamily="2" charset="0"/>
                <a:ea typeface="Ebrima" panose="02000000000000000000" pitchFamily="2" charset="0"/>
                <a:cs typeface="Ebrima" panose="02000000000000000000" pitchFamily="2" charset="0"/>
              </a:rPr>
              <a:t>s</a:t>
            </a:r>
            <a:r>
              <a:rPr lang="en-US" sz="2400" kern="1200" dirty="0">
                <a:solidFill>
                  <a:schemeClr val="tx1"/>
                </a:solidFill>
                <a:latin typeface="Ebrima" panose="02000000000000000000" pitchFamily="2" charset="0"/>
                <a:ea typeface="Ebrima" panose="02000000000000000000" pitchFamily="2" charset="0"/>
                <a:cs typeface="Ebrima" panose="02000000000000000000" pitchFamily="2" charset="0"/>
              </a:rPr>
              <a:t>chool units</a:t>
            </a:r>
            <a:endParaRPr lang="en-US" sz="2300" kern="1200"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2" name="Slide Number Placeholder 1">
            <a:extLst>
              <a:ext uri="{FF2B5EF4-FFF2-40B4-BE49-F238E27FC236}">
                <a16:creationId xmlns:a16="http://schemas.microsoft.com/office/drawing/2014/main" id="{4F77B5CF-0384-475D-BAC9-D9848861A944}"/>
              </a:ext>
            </a:extLst>
          </p:cNvPr>
          <p:cNvSpPr>
            <a:spLocks noGrp="1"/>
          </p:cNvSpPr>
          <p:nvPr>
            <p:ph type="sldNum" sz="quarter" idx="2"/>
          </p:nvPr>
        </p:nvSpPr>
        <p:spPr/>
        <p:txBody>
          <a:bodyPr/>
          <a:lstStyle/>
          <a:p>
            <a:fld id="{86CB4B4D-7CA3-9044-876B-883B54F8677D}" type="slidenum">
              <a:rPr lang="en-GB" smtClean="0"/>
              <a:t>6</a:t>
            </a:fld>
            <a:endParaRPr lang="en-GB"/>
          </a:p>
        </p:txBody>
      </p:sp>
      <p:sp>
        <p:nvSpPr>
          <p:cNvPr id="39" name="Rectangle 38">
            <a:extLst>
              <a:ext uri="{FF2B5EF4-FFF2-40B4-BE49-F238E27FC236}">
                <a16:creationId xmlns:a16="http://schemas.microsoft.com/office/drawing/2014/main" id="{6FF41E98-18A1-4CF7-9901-211028D47BA2}"/>
              </a:ext>
            </a:extLst>
          </p:cNvPr>
          <p:cNvSpPr/>
          <p:nvPr/>
        </p:nvSpPr>
        <p:spPr>
          <a:xfrm>
            <a:off x="0" y="6580175"/>
            <a:ext cx="2194832" cy="261610"/>
          </a:xfrm>
          <a:prstGeom prst="rect">
            <a:avLst/>
          </a:prstGeom>
        </p:spPr>
        <p:txBody>
          <a:bodyPr wrap="none">
            <a:spAutoFit/>
          </a:bodyPr>
          <a:lstStyle/>
          <a:p>
            <a:pPr lvl="0">
              <a:defRPr/>
            </a:pPr>
            <a:r>
              <a:rPr lang="en-GB" sz="1100" dirty="0">
                <a:solidFill>
                  <a:schemeClr val="tx1">
                    <a:lumMod val="50000"/>
                    <a:lumOff val="50000"/>
                  </a:schemeClr>
                </a:solidFill>
                <a:latin typeface="Ebrima" panose="02000000000000000000" pitchFamily="2" charset="0"/>
                <a:ea typeface="Ebrima" panose="02000000000000000000" pitchFamily="2" charset="0"/>
                <a:cs typeface="Ebrima" panose="02000000000000000000" pitchFamily="2" charset="0"/>
              </a:rPr>
              <a:t>(Impact Numbers as of 2023-24)</a:t>
            </a:r>
          </a:p>
        </p:txBody>
      </p:sp>
    </p:spTree>
    <p:extLst>
      <p:ext uri="{BB962C8B-B14F-4D97-AF65-F5344CB8AC3E}">
        <p14:creationId xmlns:p14="http://schemas.microsoft.com/office/powerpoint/2010/main" val="400369601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par>
                          <p:cTn id="65" fill="hold">
                            <p:stCondLst>
                              <p:cond delay="2500"/>
                            </p:stCondLst>
                            <p:childTnLst>
                              <p:par>
                                <p:cTn id="66" presetID="10" presetClass="entr" presetSubtype="0"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500"/>
                                        <p:tgtEl>
                                          <p:spTgt spid="2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5" grpId="0" animBg="1"/>
      <p:bldP spid="20" grpId="0" animBg="1"/>
      <p:bldP spid="21" grpId="0" animBg="1"/>
      <p:bldP spid="22" grpId="0" animBg="1"/>
      <p:bldP spid="23" grpId="0" animBg="1"/>
      <p:bldP spid="27" grpId="0"/>
      <p:bldP spid="29" grpId="0"/>
      <p:bldP spid="31" grpId="0"/>
      <p:bldP spid="35" grpId="0"/>
      <p:bldP spid="42" grpId="0"/>
      <p:bldP spid="25" grpId="0"/>
      <p:bldP spid="37" grpId="0"/>
      <p:bldP spid="26" grpId="0"/>
      <p:bldP spid="32" grpId="0" animBg="1"/>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B37889FC-E7D5-40AC-B5E6-5D0988410CED}"/>
              </a:ext>
            </a:extLst>
          </p:cNvPr>
          <p:cNvSpPr/>
          <p:nvPr/>
        </p:nvSpPr>
        <p:spPr>
          <a:xfrm>
            <a:off x="747563" y="1617540"/>
            <a:ext cx="4659083" cy="4826000"/>
          </a:xfrm>
          <a:prstGeom prst="ellipse">
            <a:avLst/>
          </a:prstGeom>
          <a:solidFill>
            <a:srgbClr val="92D050"/>
          </a:solid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7AB3FE-1974-4680-B0E9-1967C1CE3D0A}"/>
              </a:ext>
            </a:extLst>
          </p:cNvPr>
          <p:cNvSpPr>
            <a:spLocks noGrp="1"/>
          </p:cNvSpPr>
          <p:nvPr>
            <p:ph type="title"/>
          </p:nvPr>
        </p:nvSpPr>
        <p:spPr>
          <a:xfrm>
            <a:off x="838200" y="314445"/>
            <a:ext cx="10515600" cy="1325563"/>
          </a:xfrm>
        </p:spPr>
        <p:txBody>
          <a:bodyPr/>
          <a:lstStyle/>
          <a:p>
            <a:r>
              <a:rPr lang="en-US" dirty="0">
                <a:solidFill>
                  <a:srgbClr val="31937B"/>
                </a:solidFill>
              </a:rPr>
              <a:t>The Guide to Our Journey of Purpose</a:t>
            </a:r>
          </a:p>
        </p:txBody>
      </p:sp>
      <p:sp>
        <p:nvSpPr>
          <p:cNvPr id="23" name="Rectangle 22">
            <a:extLst>
              <a:ext uri="{FF2B5EF4-FFF2-40B4-BE49-F238E27FC236}">
                <a16:creationId xmlns:a16="http://schemas.microsoft.com/office/drawing/2014/main" id="{B30860B5-C95F-4600-B07C-3A417116E1F6}"/>
              </a:ext>
            </a:extLst>
          </p:cNvPr>
          <p:cNvSpPr/>
          <p:nvPr/>
        </p:nvSpPr>
        <p:spPr>
          <a:xfrm>
            <a:off x="573579" y="554520"/>
            <a:ext cx="146202" cy="845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C65BCBA8-BEDC-433B-B5FC-72595125E48F}"/>
              </a:ext>
            </a:extLst>
          </p:cNvPr>
          <p:cNvSpPr/>
          <p:nvPr/>
        </p:nvSpPr>
        <p:spPr>
          <a:xfrm>
            <a:off x="1312782" y="3014540"/>
            <a:ext cx="3429000" cy="3429000"/>
          </a:xfrm>
          <a:prstGeom prst="ellipse">
            <a:avLst/>
          </a:prstGeom>
          <a:solidFill>
            <a:srgbClr val="FF8E23"/>
          </a:solidFill>
          <a:ln w="28575">
            <a:solidFill>
              <a:srgbClr val="FF8E2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81829A8-2CD1-4BBE-ACEF-4A7FEF2D1C71}"/>
              </a:ext>
            </a:extLst>
          </p:cNvPr>
          <p:cNvSpPr/>
          <p:nvPr/>
        </p:nvSpPr>
        <p:spPr>
          <a:xfrm>
            <a:off x="1844539" y="4163572"/>
            <a:ext cx="2286000" cy="2286000"/>
          </a:xfrm>
          <a:prstGeom prst="ellipse">
            <a:avLst/>
          </a:prstGeom>
          <a:solidFill>
            <a:srgbClr val="FFD966"/>
          </a:solidFill>
          <a:ln w="28575">
            <a:solidFill>
              <a:srgbClr val="FFD96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B9EA1A4C-117C-403D-B1D5-6D51D153FCE3}"/>
              </a:ext>
            </a:extLst>
          </p:cNvPr>
          <p:cNvSpPr txBox="1"/>
          <p:nvPr/>
        </p:nvSpPr>
        <p:spPr>
          <a:xfrm>
            <a:off x="1963883" y="4900861"/>
            <a:ext cx="1988628" cy="954107"/>
          </a:xfrm>
          <a:prstGeom prst="rect">
            <a:avLst/>
          </a:prstGeom>
          <a:noFill/>
        </p:spPr>
        <p:txBody>
          <a:bodyPr wrap="square" rtlCol="0">
            <a:spAutoFit/>
          </a:bodyPr>
          <a:lstStyle/>
          <a:p>
            <a:pPr algn="ctr"/>
            <a:r>
              <a:rPr lang="en-US" sz="2800" dirty="0">
                <a:latin typeface="Ebrima" panose="02000000000000000000" pitchFamily="2" charset="0"/>
                <a:ea typeface="Ebrima" panose="02000000000000000000" pitchFamily="2" charset="0"/>
                <a:cs typeface="Ebrima" panose="02000000000000000000" pitchFamily="2" charset="0"/>
              </a:rPr>
              <a:t>Values &amp; Behaviours</a:t>
            </a:r>
          </a:p>
        </p:txBody>
      </p:sp>
      <p:sp>
        <p:nvSpPr>
          <p:cNvPr id="28" name="TextBox 27">
            <a:extLst>
              <a:ext uri="{FF2B5EF4-FFF2-40B4-BE49-F238E27FC236}">
                <a16:creationId xmlns:a16="http://schemas.microsoft.com/office/drawing/2014/main" id="{C868C4F9-DD94-4647-8BA7-329F58642888}"/>
              </a:ext>
            </a:extLst>
          </p:cNvPr>
          <p:cNvSpPr txBox="1"/>
          <p:nvPr/>
        </p:nvSpPr>
        <p:spPr>
          <a:xfrm>
            <a:off x="2302535" y="3428765"/>
            <a:ext cx="1552742" cy="523220"/>
          </a:xfrm>
          <a:prstGeom prst="rect">
            <a:avLst/>
          </a:prstGeom>
          <a:noFill/>
        </p:spPr>
        <p:txBody>
          <a:bodyPr wrap="square" rtlCol="0">
            <a:spAutoFit/>
          </a:bodyPr>
          <a:lstStyle/>
          <a:p>
            <a:pPr algn="ctr"/>
            <a:r>
              <a:rPr lang="en-US" sz="2800" dirty="0">
                <a:latin typeface="Ebrima" panose="02000000000000000000" pitchFamily="2" charset="0"/>
                <a:ea typeface="Ebrima" panose="02000000000000000000" pitchFamily="2" charset="0"/>
                <a:cs typeface="Ebrima" panose="02000000000000000000" pitchFamily="2" charset="0"/>
              </a:rPr>
              <a:t>Mission</a:t>
            </a:r>
          </a:p>
        </p:txBody>
      </p:sp>
      <p:sp>
        <p:nvSpPr>
          <p:cNvPr id="29" name="TextBox 28">
            <a:extLst>
              <a:ext uri="{FF2B5EF4-FFF2-40B4-BE49-F238E27FC236}">
                <a16:creationId xmlns:a16="http://schemas.microsoft.com/office/drawing/2014/main" id="{F01A69DB-8E33-464B-8549-1952BC83932D}"/>
              </a:ext>
            </a:extLst>
          </p:cNvPr>
          <p:cNvSpPr txBox="1"/>
          <p:nvPr/>
        </p:nvSpPr>
        <p:spPr>
          <a:xfrm>
            <a:off x="2302535" y="1791158"/>
            <a:ext cx="1552742" cy="523220"/>
          </a:xfrm>
          <a:prstGeom prst="rect">
            <a:avLst/>
          </a:prstGeom>
          <a:noFill/>
        </p:spPr>
        <p:txBody>
          <a:bodyPr wrap="square" rtlCol="0">
            <a:spAutoFit/>
          </a:bodyPr>
          <a:lstStyle/>
          <a:p>
            <a:pPr algn="ctr"/>
            <a:r>
              <a:rPr lang="en-US" sz="2800" dirty="0">
                <a:latin typeface="Ebrima" panose="02000000000000000000" pitchFamily="2" charset="0"/>
                <a:ea typeface="Ebrima" panose="02000000000000000000" pitchFamily="2" charset="0"/>
                <a:cs typeface="Ebrima" panose="02000000000000000000" pitchFamily="2" charset="0"/>
              </a:rPr>
              <a:t>Vision</a:t>
            </a:r>
          </a:p>
        </p:txBody>
      </p:sp>
      <p:sp>
        <p:nvSpPr>
          <p:cNvPr id="30" name="TextBox 29">
            <a:extLst>
              <a:ext uri="{FF2B5EF4-FFF2-40B4-BE49-F238E27FC236}">
                <a16:creationId xmlns:a16="http://schemas.microsoft.com/office/drawing/2014/main" id="{8CD5D475-A4C9-4075-B0FE-0DDC91B4AF50}"/>
              </a:ext>
            </a:extLst>
          </p:cNvPr>
          <p:cNvSpPr txBox="1"/>
          <p:nvPr/>
        </p:nvSpPr>
        <p:spPr>
          <a:xfrm>
            <a:off x="6738717" y="4947028"/>
            <a:ext cx="4614181" cy="1107996"/>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Ebrima" panose="02000000000000000000" pitchFamily="2" charset="0"/>
                <a:ea typeface="Ebrima" panose="02000000000000000000" pitchFamily="2" charset="0"/>
                <a:cs typeface="Ebrima" panose="02000000000000000000" pitchFamily="2" charset="0"/>
              </a:rPr>
              <a:t>Sincerity </a:t>
            </a:r>
            <a:r>
              <a:rPr kumimoji="0" lang="en-US" sz="1400" b="1" i="0" u="none" strike="noStrike" kern="1200" cap="none" spc="0" normalizeH="0" baseline="0" noProof="0" dirty="0">
                <a:ln>
                  <a:noFill/>
                </a:ln>
                <a:effectLst/>
                <a:uLnTx/>
                <a:uFillTx/>
                <a:latin typeface="Ebrima" panose="02000000000000000000" pitchFamily="2" charset="0"/>
                <a:ea typeface="Ebrima" panose="02000000000000000000" pitchFamily="2" charset="0"/>
                <a:cs typeface="Ebrima" panose="02000000000000000000" pitchFamily="2" charset="0"/>
              </a:rPr>
              <a:t>- </a:t>
            </a:r>
            <a:r>
              <a:rPr kumimoji="0" lang="en-US" sz="1400" b="0" i="0" u="none" strike="noStrike" kern="1200" cap="none" spc="0" normalizeH="0" baseline="0" noProof="0" dirty="0">
                <a:ln>
                  <a:noFill/>
                </a:ln>
                <a:effectLst/>
                <a:uLnTx/>
                <a:uFillTx/>
                <a:latin typeface="Ebrima" panose="02000000000000000000" pitchFamily="2" charset="0"/>
                <a:ea typeface="Ebrima" panose="02000000000000000000" pitchFamily="2" charset="0"/>
                <a:cs typeface="Ebrima" panose="02000000000000000000" pitchFamily="2" charset="0"/>
              </a:rPr>
              <a:t>Integrity | Trust | Courage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Ebrima" panose="02000000000000000000" pitchFamily="2" charset="0"/>
                <a:ea typeface="Ebrima" panose="02000000000000000000" pitchFamily="2" charset="0"/>
                <a:cs typeface="Ebrima" panose="02000000000000000000" pitchFamily="2" charset="0"/>
              </a:rPr>
              <a:t>Service</a:t>
            </a:r>
            <a:r>
              <a:rPr lang="en-US" sz="1400" dirty="0">
                <a:latin typeface="Ebrima" panose="02000000000000000000" pitchFamily="2" charset="0"/>
                <a:ea typeface="Ebrima" panose="02000000000000000000" pitchFamily="2" charset="0"/>
                <a:cs typeface="Ebrima" panose="02000000000000000000" pitchFamily="2" charset="0"/>
              </a:rPr>
              <a:t> </a:t>
            </a:r>
            <a:r>
              <a:rPr kumimoji="0" lang="en-US" sz="1400" b="1" i="0" u="none" strike="noStrike" kern="1200" cap="none" spc="0" normalizeH="0" baseline="0" noProof="0" dirty="0">
                <a:ln>
                  <a:noFill/>
                </a:ln>
                <a:effectLst/>
                <a:uLnTx/>
                <a:uFillTx/>
                <a:latin typeface="Ebrima" panose="02000000000000000000" pitchFamily="2" charset="0"/>
                <a:ea typeface="Ebrima" panose="02000000000000000000" pitchFamily="2" charset="0"/>
                <a:cs typeface="Ebrima" panose="02000000000000000000" pitchFamily="2" charset="0"/>
              </a:rPr>
              <a:t>- </a:t>
            </a:r>
            <a:r>
              <a:rPr kumimoji="0" lang="en-US" sz="1400" b="0" i="0" u="none" strike="noStrike" kern="1200" cap="none" spc="0" normalizeH="0" baseline="0" noProof="0" dirty="0">
                <a:ln>
                  <a:noFill/>
                </a:ln>
                <a:effectLst/>
                <a:uLnTx/>
                <a:uFillTx/>
                <a:latin typeface="Ebrima" panose="02000000000000000000" pitchFamily="2" charset="0"/>
                <a:ea typeface="Ebrima" panose="02000000000000000000" pitchFamily="2" charset="0"/>
                <a:cs typeface="Ebrima" panose="02000000000000000000" pitchFamily="2" charset="0"/>
              </a:rPr>
              <a:t>Passion | Humility | Gratitude &amp; Forbearance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Ebrima" panose="02000000000000000000" pitchFamily="2" charset="0"/>
                <a:ea typeface="Ebrima" panose="02000000000000000000" pitchFamily="2" charset="0"/>
                <a:cs typeface="Ebrima" panose="02000000000000000000" pitchFamily="2" charset="0"/>
              </a:rPr>
              <a:t>Beauty</a:t>
            </a:r>
            <a:r>
              <a:rPr kumimoji="0" lang="en-US" b="1" i="0" u="none" strike="noStrike" kern="1200" cap="none" spc="0" normalizeH="0" noProof="0" dirty="0">
                <a:ln>
                  <a:noFill/>
                </a:ln>
                <a:effectLst/>
                <a:uLnTx/>
                <a:uFillTx/>
                <a:latin typeface="Ebrima" panose="02000000000000000000" pitchFamily="2" charset="0"/>
                <a:ea typeface="Ebrima" panose="02000000000000000000" pitchFamily="2" charset="0"/>
                <a:cs typeface="Ebrima" panose="02000000000000000000" pitchFamily="2" charset="0"/>
              </a:rPr>
              <a:t> </a:t>
            </a:r>
            <a:r>
              <a:rPr kumimoji="0" lang="en-US" sz="1400" b="1" i="0" u="none" strike="noStrike" kern="1200" cap="none" spc="0" normalizeH="0" baseline="0" noProof="0" dirty="0">
                <a:ln>
                  <a:noFill/>
                </a:ln>
                <a:effectLst/>
                <a:uLnTx/>
                <a:uFillTx/>
                <a:latin typeface="Ebrima" panose="02000000000000000000" pitchFamily="2" charset="0"/>
                <a:ea typeface="Ebrima" panose="02000000000000000000" pitchFamily="2" charset="0"/>
                <a:cs typeface="Ebrima" panose="02000000000000000000" pitchFamily="2" charset="0"/>
              </a:rPr>
              <a:t>-</a:t>
            </a:r>
            <a:r>
              <a:rPr kumimoji="0" lang="en-US" sz="1400" b="1" i="0" u="none" strike="noStrike" kern="1200" cap="none" spc="0" normalizeH="0" noProof="0" dirty="0">
                <a:ln>
                  <a:noFill/>
                </a:ln>
                <a:effectLst/>
                <a:uLnTx/>
                <a:uFillTx/>
                <a:latin typeface="Ebrima" panose="02000000000000000000" pitchFamily="2" charset="0"/>
                <a:ea typeface="Ebrima" panose="02000000000000000000" pitchFamily="2" charset="0"/>
                <a:cs typeface="Ebrima" panose="02000000000000000000" pitchFamily="2" charset="0"/>
              </a:rPr>
              <a:t> </a:t>
            </a:r>
            <a:r>
              <a:rPr kumimoji="0" lang="en-US" sz="1400" b="0" i="0" u="none" strike="noStrike" kern="1200" cap="none" spc="0" normalizeH="0" baseline="0" noProof="0" dirty="0">
                <a:ln>
                  <a:noFill/>
                </a:ln>
                <a:effectLst/>
                <a:uLnTx/>
                <a:uFillTx/>
                <a:latin typeface="Ebrima" panose="02000000000000000000" pitchFamily="2" charset="0"/>
                <a:ea typeface="Ebrima" panose="02000000000000000000" pitchFamily="2" charset="0"/>
                <a:cs typeface="Ebrima" panose="02000000000000000000" pitchFamily="2" charset="0"/>
              </a:rPr>
              <a:t>Mastery | Finesse | Continuous Improvement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Ebrima" panose="02000000000000000000" pitchFamily="2" charset="0"/>
                <a:ea typeface="Ebrima" panose="02000000000000000000" pitchFamily="2" charset="0"/>
                <a:cs typeface="Ebrima" panose="02000000000000000000" pitchFamily="2" charset="0"/>
              </a:rPr>
              <a:t>Positive Conduct </a:t>
            </a:r>
            <a:r>
              <a:rPr kumimoji="0" lang="en-US" sz="1400" b="1" i="0" u="none" strike="noStrike" kern="1200" cap="none" spc="0" normalizeH="0" baseline="0" noProof="0" dirty="0">
                <a:ln>
                  <a:noFill/>
                </a:ln>
                <a:effectLst/>
                <a:uLnTx/>
                <a:uFillTx/>
                <a:latin typeface="Ebrima" panose="02000000000000000000" pitchFamily="2" charset="0"/>
                <a:ea typeface="Ebrima" panose="02000000000000000000" pitchFamily="2" charset="0"/>
                <a:cs typeface="Ebrima" panose="02000000000000000000" pitchFamily="2" charset="0"/>
              </a:rPr>
              <a:t>-</a:t>
            </a:r>
            <a:r>
              <a:rPr kumimoji="0" lang="en-US" sz="1400" b="1" i="0" u="none" strike="noStrike" kern="1200" cap="none" spc="0" normalizeH="0" noProof="0" dirty="0">
                <a:ln>
                  <a:noFill/>
                </a:ln>
                <a:effectLst/>
                <a:uLnTx/>
                <a:uFillTx/>
                <a:latin typeface="Ebrima" panose="02000000000000000000" pitchFamily="2" charset="0"/>
                <a:ea typeface="Ebrima" panose="02000000000000000000" pitchFamily="2" charset="0"/>
                <a:cs typeface="Ebrima" panose="02000000000000000000" pitchFamily="2" charset="0"/>
              </a:rPr>
              <a:t> </a:t>
            </a:r>
            <a:r>
              <a:rPr kumimoji="0" lang="en-US" sz="1400" b="0" i="0" u="none" strike="noStrike" kern="1200" cap="none" spc="0" normalizeH="0" baseline="0" noProof="0" dirty="0">
                <a:ln>
                  <a:noFill/>
                </a:ln>
                <a:effectLst/>
                <a:uLnTx/>
                <a:uFillTx/>
                <a:latin typeface="Ebrima" panose="02000000000000000000" pitchFamily="2" charset="0"/>
                <a:ea typeface="Ebrima" panose="02000000000000000000" pitchFamily="2" charset="0"/>
                <a:cs typeface="Ebrima" panose="02000000000000000000" pitchFamily="2" charset="0"/>
              </a:rPr>
              <a:t>Respect | Appreciation | Inclusion </a:t>
            </a:r>
          </a:p>
        </p:txBody>
      </p:sp>
      <p:sp>
        <p:nvSpPr>
          <p:cNvPr id="31" name="TextBox 30">
            <a:extLst>
              <a:ext uri="{FF2B5EF4-FFF2-40B4-BE49-F238E27FC236}">
                <a16:creationId xmlns:a16="http://schemas.microsoft.com/office/drawing/2014/main" id="{396CB505-C685-4296-9D7F-1C933CAB4008}"/>
              </a:ext>
            </a:extLst>
          </p:cNvPr>
          <p:cNvSpPr txBox="1"/>
          <p:nvPr/>
        </p:nvSpPr>
        <p:spPr>
          <a:xfrm>
            <a:off x="6495219" y="1903118"/>
            <a:ext cx="5087181" cy="800219"/>
          </a:xfrm>
          <a:prstGeom prst="rect">
            <a:avLst/>
          </a:prstGeom>
          <a:noFill/>
        </p:spPr>
        <p:txBody>
          <a:bodyPr wrap="square" rtlCol="0">
            <a:spAutoFit/>
          </a:bodyPr>
          <a:lstStyle/>
          <a:p>
            <a:r>
              <a:rPr lang="en-US" b="1" dirty="0">
                <a:latin typeface="Ebrima" panose="02000000000000000000" pitchFamily="2" charset="0"/>
                <a:ea typeface="Ebrima" panose="02000000000000000000" pitchFamily="2" charset="0"/>
                <a:cs typeface="Ebrima" panose="02000000000000000000" pitchFamily="2" charset="0"/>
              </a:rPr>
              <a:t>Positive Change</a:t>
            </a:r>
          </a:p>
          <a:p>
            <a:r>
              <a:rPr lang="en-US" sz="1400" dirty="0">
                <a:latin typeface="Ebrima" panose="02000000000000000000" pitchFamily="2" charset="0"/>
                <a:ea typeface="Ebrima" panose="02000000000000000000" pitchFamily="2" charset="0"/>
                <a:cs typeface="Ebrima" panose="02000000000000000000" pitchFamily="2" charset="0"/>
              </a:rPr>
              <a:t>To remove barriers of class and privilege to make the citizens of Pakistan agents of positive change</a:t>
            </a:r>
          </a:p>
        </p:txBody>
      </p:sp>
      <p:sp>
        <p:nvSpPr>
          <p:cNvPr id="32" name="TextBox 31">
            <a:extLst>
              <a:ext uri="{FF2B5EF4-FFF2-40B4-BE49-F238E27FC236}">
                <a16:creationId xmlns:a16="http://schemas.microsoft.com/office/drawing/2014/main" id="{2FB9F67E-72FB-4F45-9539-45CFD8B004D5}"/>
              </a:ext>
            </a:extLst>
          </p:cNvPr>
          <p:cNvSpPr txBox="1"/>
          <p:nvPr/>
        </p:nvSpPr>
        <p:spPr>
          <a:xfrm>
            <a:off x="6542976" y="3047741"/>
            <a:ext cx="5319807" cy="1446550"/>
          </a:xfrm>
          <a:prstGeom prst="rect">
            <a:avLst/>
          </a:prstGeom>
          <a:noFill/>
        </p:spPr>
        <p:txBody>
          <a:bodyPr wrap="square" rtlCol="0">
            <a:spAutoFit/>
          </a:bodyPr>
          <a:lstStyle/>
          <a:p>
            <a:r>
              <a:rPr lang="en-US" b="1" dirty="0">
                <a:latin typeface="Ebrima" panose="02000000000000000000" pitchFamily="2" charset="0"/>
                <a:ea typeface="Ebrima" panose="02000000000000000000" pitchFamily="2" charset="0"/>
                <a:cs typeface="Ebrima" panose="02000000000000000000" pitchFamily="2" charset="0"/>
              </a:rPr>
              <a:t>Quality Education</a:t>
            </a:r>
          </a:p>
          <a:p>
            <a:r>
              <a:rPr lang="en-US" sz="1400" dirty="0">
                <a:latin typeface="Ebrima" panose="02000000000000000000" pitchFamily="2" charset="0"/>
                <a:ea typeface="Ebrima" panose="02000000000000000000" pitchFamily="2" charset="0"/>
                <a:cs typeface="Ebrima" panose="02000000000000000000" pitchFamily="2" charset="0"/>
              </a:rPr>
              <a:t>To bring about an enduring positive change for communities with the greatest need through:</a:t>
            </a:r>
          </a:p>
          <a:p>
            <a:pPr marL="285750" indent="-285750">
              <a:buFont typeface="Arial" panose="020B0604020202020204" pitchFamily="34" charset="0"/>
              <a:buChar char="•"/>
            </a:pPr>
            <a:r>
              <a:rPr lang="en-US" sz="1400" dirty="0">
                <a:latin typeface="Ebrima" panose="02000000000000000000" pitchFamily="2" charset="0"/>
                <a:ea typeface="Ebrima" panose="02000000000000000000" pitchFamily="2" charset="0"/>
                <a:cs typeface="Ebrima" panose="02000000000000000000" pitchFamily="2" charset="0"/>
              </a:rPr>
              <a:t>The power of quality education, enabling moral, spiritual, and intellectual enlightenment </a:t>
            </a:r>
          </a:p>
          <a:p>
            <a:pPr marL="285750" indent="-285750">
              <a:buFont typeface="Arial" panose="020B0604020202020204" pitchFamily="34" charset="0"/>
              <a:buChar char="•"/>
            </a:pPr>
            <a:r>
              <a:rPr lang="en-US" sz="1400" dirty="0">
                <a:latin typeface="Ebrima" panose="02000000000000000000" pitchFamily="2" charset="0"/>
                <a:ea typeface="Ebrima" panose="02000000000000000000" pitchFamily="2" charset="0"/>
                <a:cs typeface="Ebrima" panose="02000000000000000000" pitchFamily="2" charset="0"/>
              </a:rPr>
              <a:t>Creating opportunities to improve quality of life</a:t>
            </a:r>
          </a:p>
        </p:txBody>
      </p:sp>
      <p:grpSp>
        <p:nvGrpSpPr>
          <p:cNvPr id="33" name="Group 32">
            <a:extLst>
              <a:ext uri="{FF2B5EF4-FFF2-40B4-BE49-F238E27FC236}">
                <a16:creationId xmlns:a16="http://schemas.microsoft.com/office/drawing/2014/main" id="{95E4BA51-7200-4083-A773-68A21A2DD059}"/>
              </a:ext>
            </a:extLst>
          </p:cNvPr>
          <p:cNvGrpSpPr/>
          <p:nvPr/>
        </p:nvGrpSpPr>
        <p:grpSpPr>
          <a:xfrm>
            <a:off x="3856653" y="1912457"/>
            <a:ext cx="2274137" cy="320040"/>
            <a:chOff x="3619813" y="1616261"/>
            <a:chExt cx="2274137" cy="320040"/>
          </a:xfrm>
        </p:grpSpPr>
        <p:sp>
          <p:nvSpPr>
            <p:cNvPr id="34" name="Oval 33">
              <a:extLst>
                <a:ext uri="{FF2B5EF4-FFF2-40B4-BE49-F238E27FC236}">
                  <a16:creationId xmlns:a16="http://schemas.microsoft.com/office/drawing/2014/main" id="{0FCAA937-EC5C-4D05-B250-DAECEDE55550}"/>
                </a:ext>
              </a:extLst>
            </p:cNvPr>
            <p:cNvSpPr/>
            <p:nvPr/>
          </p:nvSpPr>
          <p:spPr>
            <a:xfrm>
              <a:off x="5573910" y="1616261"/>
              <a:ext cx="320040" cy="320040"/>
            </a:xfrm>
            <a:prstGeom prst="ellipse">
              <a:avLst/>
            </a:prstGeom>
            <a:solidFill>
              <a:srgbClr val="37A76F"/>
            </a:solidFill>
            <a:ln w="12700" cap="flat" cmpd="sng" algn="ctr">
              <a:solidFill>
                <a:schemeClr val="accent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Ebrima"/>
                <a:ea typeface="+mn-ea"/>
                <a:cs typeface="+mn-cs"/>
              </a:endParaRPr>
            </a:p>
          </p:txBody>
        </p:sp>
        <p:cxnSp>
          <p:nvCxnSpPr>
            <p:cNvPr id="35" name="Straight Connector 34">
              <a:extLst>
                <a:ext uri="{FF2B5EF4-FFF2-40B4-BE49-F238E27FC236}">
                  <a16:creationId xmlns:a16="http://schemas.microsoft.com/office/drawing/2014/main" id="{5FAF0094-7164-46D2-9070-99AFCBA10FB4}"/>
                </a:ext>
              </a:extLst>
            </p:cNvPr>
            <p:cNvCxnSpPr>
              <a:cxnSpLocks/>
            </p:cNvCxnSpPr>
            <p:nvPr/>
          </p:nvCxnSpPr>
          <p:spPr>
            <a:xfrm>
              <a:off x="3619813" y="1777437"/>
              <a:ext cx="1954097" cy="0"/>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6DF7262-99A0-4C5E-8543-FBBFEECFCEB3}"/>
              </a:ext>
            </a:extLst>
          </p:cNvPr>
          <p:cNvGrpSpPr/>
          <p:nvPr/>
        </p:nvGrpSpPr>
        <p:grpSpPr>
          <a:xfrm>
            <a:off x="3860694" y="3533099"/>
            <a:ext cx="2274137" cy="320040"/>
            <a:chOff x="3619813" y="1616261"/>
            <a:chExt cx="2274137" cy="320040"/>
          </a:xfrm>
          <a:solidFill>
            <a:schemeClr val="accent3"/>
          </a:solidFill>
        </p:grpSpPr>
        <p:sp>
          <p:nvSpPr>
            <p:cNvPr id="37" name="Oval 36">
              <a:extLst>
                <a:ext uri="{FF2B5EF4-FFF2-40B4-BE49-F238E27FC236}">
                  <a16:creationId xmlns:a16="http://schemas.microsoft.com/office/drawing/2014/main" id="{F86CA3A7-F3D3-47C4-8EDA-8BB9D2CDBC0C}"/>
                </a:ext>
              </a:extLst>
            </p:cNvPr>
            <p:cNvSpPr/>
            <p:nvPr/>
          </p:nvSpPr>
          <p:spPr>
            <a:xfrm>
              <a:off x="5573910" y="1616261"/>
              <a:ext cx="320040" cy="320040"/>
            </a:xfrm>
            <a:prstGeom prst="ellipse">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Ebrima"/>
                <a:ea typeface="+mn-ea"/>
                <a:cs typeface="+mn-cs"/>
              </a:endParaRPr>
            </a:p>
          </p:txBody>
        </p:sp>
        <p:cxnSp>
          <p:nvCxnSpPr>
            <p:cNvPr id="38" name="Straight Connector 37">
              <a:extLst>
                <a:ext uri="{FF2B5EF4-FFF2-40B4-BE49-F238E27FC236}">
                  <a16:creationId xmlns:a16="http://schemas.microsoft.com/office/drawing/2014/main" id="{25893107-B046-46F2-80FD-D61392249EE8}"/>
                </a:ext>
              </a:extLst>
            </p:cNvPr>
            <p:cNvCxnSpPr>
              <a:cxnSpLocks/>
            </p:cNvCxnSpPr>
            <p:nvPr/>
          </p:nvCxnSpPr>
          <p:spPr>
            <a:xfrm>
              <a:off x="3619813" y="1777437"/>
              <a:ext cx="1954097" cy="0"/>
            </a:xfrm>
            <a:prstGeom prst="line">
              <a:avLst/>
            </a:prstGeom>
            <a:grpFill/>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3E4DD0E1-659B-4122-91FC-2B9897E37942}"/>
              </a:ext>
            </a:extLst>
          </p:cNvPr>
          <p:cNvGrpSpPr/>
          <p:nvPr/>
        </p:nvGrpSpPr>
        <p:grpSpPr>
          <a:xfrm>
            <a:off x="3871954" y="5217895"/>
            <a:ext cx="2274137" cy="320040"/>
            <a:chOff x="3619813" y="1616261"/>
            <a:chExt cx="2274137" cy="320040"/>
          </a:xfrm>
        </p:grpSpPr>
        <p:sp>
          <p:nvSpPr>
            <p:cNvPr id="40" name="Oval 39">
              <a:extLst>
                <a:ext uri="{FF2B5EF4-FFF2-40B4-BE49-F238E27FC236}">
                  <a16:creationId xmlns:a16="http://schemas.microsoft.com/office/drawing/2014/main" id="{02E45178-F61F-44E1-92DA-D2C6AEC34DB7}"/>
                </a:ext>
              </a:extLst>
            </p:cNvPr>
            <p:cNvSpPr/>
            <p:nvPr/>
          </p:nvSpPr>
          <p:spPr>
            <a:xfrm>
              <a:off x="5573910" y="1616261"/>
              <a:ext cx="320040" cy="320040"/>
            </a:xfrm>
            <a:prstGeom prst="ellipse">
              <a:avLst/>
            </a:prstGeom>
            <a:solidFill>
              <a:srgbClr val="37A76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Ebrima"/>
                <a:ea typeface="+mn-ea"/>
                <a:cs typeface="+mn-cs"/>
              </a:endParaRPr>
            </a:p>
          </p:txBody>
        </p:sp>
        <p:cxnSp>
          <p:nvCxnSpPr>
            <p:cNvPr id="41" name="Straight Connector 40">
              <a:extLst>
                <a:ext uri="{FF2B5EF4-FFF2-40B4-BE49-F238E27FC236}">
                  <a16:creationId xmlns:a16="http://schemas.microsoft.com/office/drawing/2014/main" id="{2A95E8D2-0F47-46D8-88E4-682F95666138}"/>
                </a:ext>
              </a:extLst>
            </p:cNvPr>
            <p:cNvCxnSpPr>
              <a:cxnSpLocks/>
            </p:cNvCxnSpPr>
            <p:nvPr/>
          </p:nvCxnSpPr>
          <p:spPr>
            <a:xfrm>
              <a:off x="3619813" y="1777437"/>
              <a:ext cx="1954097" cy="0"/>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0B790B66-363C-43DA-8A2E-D427DDF0BA45}"/>
              </a:ext>
            </a:extLst>
          </p:cNvPr>
          <p:cNvSpPr>
            <a:spLocks noGrp="1"/>
          </p:cNvSpPr>
          <p:nvPr>
            <p:ph type="sldNum" sz="quarter" idx="12"/>
          </p:nvPr>
        </p:nvSpPr>
        <p:spPr/>
        <p:txBody>
          <a:bodyPr/>
          <a:lstStyle/>
          <a:p>
            <a:fld id="{8DD93936-94DE-413D-8251-F83D393E0FD6}" type="slidenum">
              <a:rPr lang="en-US" smtClean="0"/>
              <a:t>7</a:t>
            </a:fld>
            <a:endParaRPr lang="en-US" dirty="0"/>
          </a:p>
        </p:txBody>
      </p:sp>
    </p:spTree>
    <p:extLst>
      <p:ext uri="{BB962C8B-B14F-4D97-AF65-F5344CB8AC3E}">
        <p14:creationId xmlns:p14="http://schemas.microsoft.com/office/powerpoint/2010/main" val="30329472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P spid="23" grpId="0" animBg="1"/>
      <p:bldP spid="24" grpId="0" animBg="1"/>
      <p:bldP spid="25" grpId="0" animBg="1"/>
      <p:bldP spid="27" grpId="0"/>
      <p:bldP spid="28" grpId="0"/>
      <p:bldP spid="29" grpId="0"/>
      <p:bldP spid="30" grpId="0"/>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CBB2-557F-4B1B-B142-E8094B9E48F6}"/>
              </a:ext>
            </a:extLst>
          </p:cNvPr>
          <p:cNvSpPr>
            <a:spLocks noGrp="1"/>
          </p:cNvSpPr>
          <p:nvPr>
            <p:ph type="title"/>
          </p:nvPr>
        </p:nvSpPr>
        <p:spPr>
          <a:xfrm>
            <a:off x="838200" y="529605"/>
            <a:ext cx="10515600" cy="914400"/>
          </a:xfrm>
        </p:spPr>
        <p:txBody>
          <a:bodyPr/>
          <a:lstStyle/>
          <a:p>
            <a:r>
              <a:rPr lang="en-US" dirty="0">
                <a:solidFill>
                  <a:srgbClr val="31937B"/>
                </a:solidFill>
              </a:rPr>
              <a:t>Our Model</a:t>
            </a:r>
          </a:p>
        </p:txBody>
      </p:sp>
      <p:sp>
        <p:nvSpPr>
          <p:cNvPr id="4" name="TextBox 3">
            <a:extLst>
              <a:ext uri="{FF2B5EF4-FFF2-40B4-BE49-F238E27FC236}">
                <a16:creationId xmlns:a16="http://schemas.microsoft.com/office/drawing/2014/main" id="{76F0F8E5-B65B-4EA7-8650-F359F1662B81}"/>
              </a:ext>
            </a:extLst>
          </p:cNvPr>
          <p:cNvSpPr txBox="1"/>
          <p:nvPr/>
        </p:nvSpPr>
        <p:spPr>
          <a:xfrm>
            <a:off x="3422793" y="3312558"/>
            <a:ext cx="2510916" cy="523220"/>
          </a:xfrm>
          <a:prstGeom prst="rect">
            <a:avLst/>
          </a:prstGeom>
          <a:noFill/>
        </p:spPr>
        <p:txBody>
          <a:bodyPr wrap="square" lIns="91440" tIns="45720" rIns="91440" bIns="45720" rtlCol="0" anchor="t">
            <a:spAutoFit/>
          </a:bodyPr>
          <a:lstStyle/>
          <a:p>
            <a:pPr algn="ctr"/>
            <a:r>
              <a:rPr lang="en-GB" sz="1400" b="1" dirty="0">
                <a:solidFill>
                  <a:schemeClr val="accent6">
                    <a:lumMod val="50000"/>
                  </a:schemeClr>
                </a:solidFill>
                <a:latin typeface="Ebrima"/>
                <a:ea typeface="Ebrima"/>
                <a:cs typeface="Ebrima"/>
              </a:rPr>
              <a:t>Serving the most deserving </a:t>
            </a:r>
            <a:endParaRPr lang="en-GB" sz="1400" b="1" dirty="0">
              <a:solidFill>
                <a:schemeClr val="accent6">
                  <a:lumMod val="50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5" name="TextBox 4">
            <a:extLst>
              <a:ext uri="{FF2B5EF4-FFF2-40B4-BE49-F238E27FC236}">
                <a16:creationId xmlns:a16="http://schemas.microsoft.com/office/drawing/2014/main" id="{9D3C31D7-3069-4F72-9512-9F43DF788A86}"/>
              </a:ext>
            </a:extLst>
          </p:cNvPr>
          <p:cNvSpPr txBox="1"/>
          <p:nvPr/>
        </p:nvSpPr>
        <p:spPr>
          <a:xfrm>
            <a:off x="8845762" y="3263013"/>
            <a:ext cx="2419790" cy="954107"/>
          </a:xfrm>
          <a:prstGeom prst="rect">
            <a:avLst/>
          </a:prstGeom>
          <a:noFill/>
        </p:spPr>
        <p:txBody>
          <a:bodyPr wrap="square" rtlCol="0">
            <a:spAutoFit/>
          </a:bodyPr>
          <a:lstStyle/>
          <a:p>
            <a:pPr lvl="0" algn="ctr"/>
            <a:r>
              <a:rPr lang="en-GB" sz="1400" b="1" dirty="0">
                <a:solidFill>
                  <a:schemeClr val="accent6">
                    <a:lumMod val="50000"/>
                  </a:schemeClr>
                </a:solidFill>
                <a:latin typeface="Ebrima" panose="02000000000000000000" pitchFamily="2" charset="0"/>
                <a:ea typeface="Ebrima" panose="02000000000000000000" pitchFamily="2" charset="0"/>
                <a:cs typeface="Ebrima" panose="02000000000000000000" pitchFamily="2" charset="0"/>
              </a:rPr>
              <a:t>Ensuring an all-female faculty in schools to maintain female student ratio</a:t>
            </a:r>
          </a:p>
        </p:txBody>
      </p:sp>
      <p:sp>
        <p:nvSpPr>
          <p:cNvPr id="6" name="TextBox 5">
            <a:extLst>
              <a:ext uri="{FF2B5EF4-FFF2-40B4-BE49-F238E27FC236}">
                <a16:creationId xmlns:a16="http://schemas.microsoft.com/office/drawing/2014/main" id="{7CB04B2E-C909-4AB3-8C26-AD791C3CB1F8}"/>
              </a:ext>
            </a:extLst>
          </p:cNvPr>
          <p:cNvSpPr txBox="1"/>
          <p:nvPr/>
        </p:nvSpPr>
        <p:spPr>
          <a:xfrm>
            <a:off x="5850654" y="3263013"/>
            <a:ext cx="2863677" cy="738664"/>
          </a:xfrm>
          <a:prstGeom prst="rect">
            <a:avLst/>
          </a:prstGeom>
          <a:noFill/>
        </p:spPr>
        <p:txBody>
          <a:bodyPr wrap="square" rtlCol="0">
            <a:spAutoFit/>
          </a:bodyPr>
          <a:lstStyle/>
          <a:p>
            <a:pPr lvl="0" algn="ctr"/>
            <a:r>
              <a:rPr lang="en-GB" sz="1400" b="1" dirty="0">
                <a:solidFill>
                  <a:schemeClr val="accent6">
                    <a:lumMod val="50000"/>
                  </a:schemeClr>
                </a:solidFill>
                <a:latin typeface="Ebrima" panose="02000000000000000000" pitchFamily="2" charset="0"/>
                <a:ea typeface="Ebrima" panose="02000000000000000000" pitchFamily="2" charset="0"/>
                <a:cs typeface="Ebrima" panose="02000000000000000000" pitchFamily="2" charset="0"/>
              </a:rPr>
              <a:t>Embedding purpose-built schools in communities  to provide quality education</a:t>
            </a:r>
          </a:p>
        </p:txBody>
      </p:sp>
      <p:sp>
        <p:nvSpPr>
          <p:cNvPr id="7" name="TextBox 6">
            <a:extLst>
              <a:ext uri="{FF2B5EF4-FFF2-40B4-BE49-F238E27FC236}">
                <a16:creationId xmlns:a16="http://schemas.microsoft.com/office/drawing/2014/main" id="{4A3493C3-D91A-4010-B276-BE2A8B5CAEF6}"/>
              </a:ext>
            </a:extLst>
          </p:cNvPr>
          <p:cNvSpPr txBox="1"/>
          <p:nvPr/>
        </p:nvSpPr>
        <p:spPr>
          <a:xfrm>
            <a:off x="636472" y="5707457"/>
            <a:ext cx="2421195" cy="523220"/>
          </a:xfrm>
          <a:prstGeom prst="rect">
            <a:avLst/>
          </a:prstGeom>
          <a:noFill/>
        </p:spPr>
        <p:txBody>
          <a:bodyPr wrap="square" rtlCol="0">
            <a:spAutoFit/>
          </a:bodyPr>
          <a:lstStyle/>
          <a:p>
            <a:pPr lvl="0" algn="ctr">
              <a:defRPr/>
            </a:pPr>
            <a:r>
              <a:rPr lang="en-GB" sz="1400" b="1" dirty="0">
                <a:solidFill>
                  <a:schemeClr val="accent6">
                    <a:lumMod val="50000"/>
                  </a:schemeClr>
                </a:solidFill>
                <a:latin typeface="Ebrima" panose="02000000000000000000" pitchFamily="2" charset="0"/>
                <a:ea typeface="Ebrima" panose="02000000000000000000" pitchFamily="2" charset="0"/>
                <a:cs typeface="Ebrima" panose="02000000000000000000" pitchFamily="2" charset="0"/>
              </a:rPr>
              <a:t>Providing holistic student and alumni development </a:t>
            </a:r>
          </a:p>
        </p:txBody>
      </p:sp>
      <p:sp>
        <p:nvSpPr>
          <p:cNvPr id="8" name="TextBox 7">
            <a:extLst>
              <a:ext uri="{FF2B5EF4-FFF2-40B4-BE49-F238E27FC236}">
                <a16:creationId xmlns:a16="http://schemas.microsoft.com/office/drawing/2014/main" id="{77C03EA1-230C-4014-AF21-4F6E763F4957}"/>
              </a:ext>
            </a:extLst>
          </p:cNvPr>
          <p:cNvSpPr txBox="1"/>
          <p:nvPr/>
        </p:nvSpPr>
        <p:spPr>
          <a:xfrm>
            <a:off x="6105159" y="5761487"/>
            <a:ext cx="268947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6">
                    <a:lumMod val="50000"/>
                  </a:schemeClr>
                </a:solidFill>
                <a:latin typeface="Ebrima" panose="02000000000000000000" pitchFamily="2" charset="0"/>
                <a:ea typeface="Ebrima" panose="02000000000000000000" pitchFamily="2" charset="0"/>
                <a:cs typeface="Ebrima" panose="02000000000000000000" pitchFamily="2" charset="0"/>
              </a:rPr>
              <a:t>Ensuring quality of professional management and transparency in reporting</a:t>
            </a:r>
            <a:endParaRPr kumimoji="0" lang="en-IN" sz="1400" b="1" i="0" u="none" strike="noStrike" kern="1200" cap="none" spc="0" normalizeH="0" baseline="0" noProof="0" dirty="0">
              <a:ln>
                <a:noFill/>
              </a:ln>
              <a:solidFill>
                <a:schemeClr val="accent6">
                  <a:lumMod val="50000"/>
                </a:schemeClr>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9" name="TextBox 8">
            <a:extLst>
              <a:ext uri="{FF2B5EF4-FFF2-40B4-BE49-F238E27FC236}">
                <a16:creationId xmlns:a16="http://schemas.microsoft.com/office/drawing/2014/main" id="{B0EBDFDA-5F65-4957-9E4B-DFCCEA36E984}"/>
              </a:ext>
            </a:extLst>
          </p:cNvPr>
          <p:cNvSpPr txBox="1"/>
          <p:nvPr/>
        </p:nvSpPr>
        <p:spPr>
          <a:xfrm>
            <a:off x="8847853" y="5754676"/>
            <a:ext cx="25146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6">
                    <a:lumMod val="50000"/>
                  </a:schemeClr>
                </a:solidFill>
                <a:latin typeface="Ebrima" panose="02000000000000000000" pitchFamily="2" charset="0"/>
                <a:ea typeface="Ebrima" panose="02000000000000000000" pitchFamily="2" charset="0"/>
                <a:cs typeface="Ebrima" panose="02000000000000000000" pitchFamily="2" charset="0"/>
              </a:rPr>
              <a:t>Building fundraising sustainability through relationships</a:t>
            </a:r>
            <a:endParaRPr kumimoji="0" lang="en-IN" sz="1400" b="1" i="0" u="none" strike="noStrike" kern="1200" cap="none" spc="0" normalizeH="0" baseline="0" noProof="0" dirty="0">
              <a:ln>
                <a:noFill/>
              </a:ln>
              <a:solidFill>
                <a:schemeClr val="accent6">
                  <a:lumMod val="50000"/>
                </a:schemeClr>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10" name="TextBox 9">
            <a:extLst>
              <a:ext uri="{FF2B5EF4-FFF2-40B4-BE49-F238E27FC236}">
                <a16:creationId xmlns:a16="http://schemas.microsoft.com/office/drawing/2014/main" id="{B132F575-4133-4F63-BAF0-E7D679547CE1}"/>
              </a:ext>
            </a:extLst>
          </p:cNvPr>
          <p:cNvSpPr txBox="1"/>
          <p:nvPr/>
        </p:nvSpPr>
        <p:spPr>
          <a:xfrm>
            <a:off x="601361" y="3235998"/>
            <a:ext cx="241979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6">
                    <a:lumMod val="50000"/>
                  </a:schemeClr>
                </a:solidFill>
                <a:effectLst/>
                <a:uLnTx/>
                <a:uFillTx/>
                <a:latin typeface="Ebrima" panose="02000000000000000000" pitchFamily="2" charset="0"/>
                <a:ea typeface="Ebrima" panose="02000000000000000000" pitchFamily="2" charset="0"/>
                <a:cs typeface="Ebrima" panose="02000000000000000000" pitchFamily="2" charset="0"/>
              </a:rPr>
              <a:t>Driven by our </a:t>
            </a:r>
            <a:r>
              <a:rPr lang="en-GB" sz="1400" b="1" dirty="0">
                <a:solidFill>
                  <a:schemeClr val="accent6">
                    <a:lumMod val="50000"/>
                  </a:schemeClr>
                </a:solidFill>
                <a:latin typeface="Ebrima" panose="02000000000000000000" pitchFamily="2" charset="0"/>
                <a:ea typeface="Ebrima" panose="02000000000000000000" pitchFamily="2" charset="0"/>
                <a:cs typeface="Ebrima" panose="02000000000000000000" pitchFamily="2" charset="0"/>
              </a:rPr>
              <a:t>ethos and culture to bring positive change</a:t>
            </a:r>
            <a:endParaRPr kumimoji="0" lang="en-IN" sz="1400" b="1" i="0" u="none" strike="noStrike" kern="1200" cap="none" spc="0" normalizeH="0" baseline="0" noProof="0" dirty="0">
              <a:ln>
                <a:noFill/>
              </a:ln>
              <a:solidFill>
                <a:schemeClr val="accent6">
                  <a:lumMod val="50000"/>
                </a:schemeClr>
              </a:solidFill>
              <a:effectLst/>
              <a:uLnTx/>
              <a:uFillTx/>
              <a:latin typeface="Ebrima" panose="02000000000000000000" pitchFamily="2" charset="0"/>
              <a:ea typeface="Ebrima" panose="02000000000000000000" pitchFamily="2" charset="0"/>
              <a:cs typeface="Ebrima" panose="02000000000000000000" pitchFamily="2" charset="0"/>
            </a:endParaRPr>
          </a:p>
        </p:txBody>
      </p:sp>
      <p:pic>
        <p:nvPicPr>
          <p:cNvPr id="11" name="Picture 2" descr="Mother and son - Free people icons">
            <a:extLst>
              <a:ext uri="{FF2B5EF4-FFF2-40B4-BE49-F238E27FC236}">
                <a16:creationId xmlns:a16="http://schemas.microsoft.com/office/drawing/2014/main" id="{C2D22FE4-C3CB-4719-AB62-1DDAED9E432F}"/>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19945" y="1804959"/>
            <a:ext cx="1312927" cy="13129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ildren, kids, people icon - Download on Iconfinder">
            <a:extLst>
              <a:ext uri="{FF2B5EF4-FFF2-40B4-BE49-F238E27FC236}">
                <a16:creationId xmlns:a16="http://schemas.microsoft.com/office/drawing/2014/main" id="{03C3D907-A4E3-4157-96B8-69817AD1129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67371" y="1907744"/>
            <a:ext cx="1176572" cy="11765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usiness man and women icon Royalty Free Vector Image">
            <a:extLst>
              <a:ext uri="{FF2B5EF4-FFF2-40B4-BE49-F238E27FC236}">
                <a16:creationId xmlns:a16="http://schemas.microsoft.com/office/drawing/2014/main" id="{4F015E18-6269-4A00-AE88-E5F88180B9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671" b="13683"/>
          <a:stretch/>
        </p:blipFill>
        <p:spPr bwMode="auto">
          <a:xfrm>
            <a:off x="6605119" y="4411477"/>
            <a:ext cx="1444718" cy="9088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ommunity Building - Community Building Icon Transparent PNG - 1000x1000 -  Free Download on NicePNG">
            <a:extLst>
              <a:ext uri="{FF2B5EF4-FFF2-40B4-BE49-F238E27FC236}">
                <a16:creationId xmlns:a16="http://schemas.microsoft.com/office/drawing/2014/main" id="{215C97CC-08A7-439C-B376-221456D2F21E}"/>
              </a:ext>
            </a:extLst>
          </p:cNvPr>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48393" y="4411477"/>
            <a:ext cx="1395166" cy="8830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mmunity Icon - Slide Team">
            <a:extLst>
              <a:ext uri="{FF2B5EF4-FFF2-40B4-BE49-F238E27FC236}">
                <a16:creationId xmlns:a16="http://schemas.microsoft.com/office/drawing/2014/main" id="{E031F43C-2372-42DF-A74E-B938AA5B3E4D}"/>
              </a:ext>
            </a:extLst>
          </p:cNvPr>
          <p:cNvPicPr>
            <a:picLocks noChangeAspect="1" noChangeArrowheads="1"/>
          </p:cNvPicPr>
          <p:nvPr/>
        </p:nvPicPr>
        <p:blipFill rotWithShape="1">
          <a:blip r:embed="rId7">
            <a:duotone>
              <a:schemeClr val="accent5">
                <a:shade val="45000"/>
                <a:satMod val="135000"/>
              </a:schemeClr>
              <a:prstClr val="white"/>
            </a:duotone>
            <a:extLst>
              <a:ext uri="{28A0092B-C50C-407E-A947-70E740481C1C}">
                <a14:useLocalDpi xmlns:a14="http://schemas.microsoft.com/office/drawing/2010/main" val="0"/>
              </a:ext>
            </a:extLst>
          </a:blip>
          <a:srcRect l="22481" t="10897" r="22451"/>
          <a:stretch/>
        </p:blipFill>
        <p:spPr bwMode="auto">
          <a:xfrm>
            <a:off x="3844803" y="4143731"/>
            <a:ext cx="1583747" cy="14443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Alumni | Durham College">
            <a:extLst>
              <a:ext uri="{FF2B5EF4-FFF2-40B4-BE49-F238E27FC236}">
                <a16:creationId xmlns:a16="http://schemas.microsoft.com/office/drawing/2014/main" id="{7F5104E2-2C04-42CE-9C72-A03135B3A9A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402680" y="4347565"/>
            <a:ext cx="979498" cy="9794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1,658,358 Cultural Icon Images, Stock Photos &amp; Vectors | Shutterstock">
            <a:extLst>
              <a:ext uri="{FF2B5EF4-FFF2-40B4-BE49-F238E27FC236}">
                <a16:creationId xmlns:a16="http://schemas.microsoft.com/office/drawing/2014/main" id="{F4C210C3-7084-42F8-A541-7AD49194A36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053" t="12069" r="4207" b="8579"/>
          <a:stretch/>
        </p:blipFill>
        <p:spPr bwMode="auto">
          <a:xfrm>
            <a:off x="1193792" y="1907744"/>
            <a:ext cx="1358458" cy="12793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School Building Icon #161015 - Free Icons Library">
            <a:extLst>
              <a:ext uri="{FF2B5EF4-FFF2-40B4-BE49-F238E27FC236}">
                <a16:creationId xmlns:a16="http://schemas.microsoft.com/office/drawing/2014/main" id="{66437261-AE43-4099-823E-C09F8DF6A7A6}"/>
              </a:ext>
            </a:extLst>
          </p:cNvPr>
          <p:cNvPicPr>
            <a:picLocks noChangeAspect="1" noChangeArrowheads="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9192" y="1827696"/>
            <a:ext cx="1176572" cy="117657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CF0D1CB-BD33-41C7-95A8-AB4473701BAC}"/>
              </a:ext>
            </a:extLst>
          </p:cNvPr>
          <p:cNvSpPr txBox="1"/>
          <p:nvPr/>
        </p:nvSpPr>
        <p:spPr>
          <a:xfrm>
            <a:off x="3439450" y="5754676"/>
            <a:ext cx="2560500" cy="738664"/>
          </a:xfrm>
          <a:prstGeom prst="rect">
            <a:avLst/>
          </a:prstGeom>
          <a:noFill/>
        </p:spPr>
        <p:txBody>
          <a:bodyPr wrap="square" lIns="91440" tIns="45720" rIns="91440" bIns="45720" rtlCol="0" anchor="t">
            <a:spAutoFit/>
          </a:bodyPr>
          <a:lstStyle/>
          <a:p>
            <a:pPr lvl="0" algn="ctr"/>
            <a:r>
              <a:rPr lang="en-GB" sz="1400" b="1" dirty="0">
                <a:solidFill>
                  <a:schemeClr val="accent6">
                    <a:lumMod val="50000"/>
                  </a:schemeClr>
                </a:solidFill>
                <a:latin typeface="Ebrima"/>
                <a:ea typeface="Ebrima"/>
                <a:cs typeface="Ebrima"/>
              </a:rPr>
              <a:t>Uplifting communities with various development programmes</a:t>
            </a:r>
            <a:endParaRPr lang="en-GB" sz="1400" b="1" dirty="0">
              <a:solidFill>
                <a:schemeClr val="accent6">
                  <a:lumMod val="50000"/>
                </a:schemeClr>
              </a:solidFill>
              <a:latin typeface="Ebrima" panose="02000000000000000000" pitchFamily="2" charset="0"/>
              <a:ea typeface="Ebrima" panose="02000000000000000000" pitchFamily="2" charset="0"/>
              <a:cs typeface="Ebrima" panose="02000000000000000000" pitchFamily="2" charset="0"/>
            </a:endParaRPr>
          </a:p>
        </p:txBody>
      </p:sp>
      <p:cxnSp>
        <p:nvCxnSpPr>
          <p:cNvPr id="21" name="Straight Connector 20">
            <a:extLst>
              <a:ext uri="{FF2B5EF4-FFF2-40B4-BE49-F238E27FC236}">
                <a16:creationId xmlns:a16="http://schemas.microsoft.com/office/drawing/2014/main" id="{2F00546D-E933-4EC7-9F61-E3992F962C1F}"/>
              </a:ext>
            </a:extLst>
          </p:cNvPr>
          <p:cNvCxnSpPr>
            <a:cxnSpLocks/>
          </p:cNvCxnSpPr>
          <p:nvPr/>
        </p:nvCxnSpPr>
        <p:spPr>
          <a:xfrm>
            <a:off x="675909" y="3107974"/>
            <a:ext cx="2514600" cy="0"/>
          </a:xfrm>
          <a:prstGeom prst="line">
            <a:avLst/>
          </a:prstGeom>
          <a:ln w="9525">
            <a:solidFill>
              <a:schemeClr val="accent6"/>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E0CB8ED-EA60-4345-8E67-397C4B95F1D4}"/>
              </a:ext>
            </a:extLst>
          </p:cNvPr>
          <p:cNvCxnSpPr>
            <a:cxnSpLocks/>
          </p:cNvCxnSpPr>
          <p:nvPr/>
        </p:nvCxnSpPr>
        <p:spPr>
          <a:xfrm>
            <a:off x="3419109" y="3107974"/>
            <a:ext cx="2514600" cy="0"/>
          </a:xfrm>
          <a:prstGeom prst="line">
            <a:avLst/>
          </a:prstGeom>
          <a:ln w="9525">
            <a:solidFill>
              <a:schemeClr val="accent6"/>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677F2B9-71D3-42BA-9E04-C0C3AC36748A}"/>
              </a:ext>
            </a:extLst>
          </p:cNvPr>
          <p:cNvCxnSpPr>
            <a:cxnSpLocks/>
          </p:cNvCxnSpPr>
          <p:nvPr/>
        </p:nvCxnSpPr>
        <p:spPr>
          <a:xfrm>
            <a:off x="6199731" y="3107974"/>
            <a:ext cx="2514600" cy="0"/>
          </a:xfrm>
          <a:prstGeom prst="line">
            <a:avLst/>
          </a:prstGeom>
          <a:ln w="9525">
            <a:solidFill>
              <a:schemeClr val="accent6"/>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5CDD7F3-60FF-4D9F-A328-D62F233F3C56}"/>
              </a:ext>
            </a:extLst>
          </p:cNvPr>
          <p:cNvCxnSpPr>
            <a:cxnSpLocks/>
          </p:cNvCxnSpPr>
          <p:nvPr/>
        </p:nvCxnSpPr>
        <p:spPr>
          <a:xfrm>
            <a:off x="8957162" y="3107974"/>
            <a:ext cx="2514600" cy="0"/>
          </a:xfrm>
          <a:prstGeom prst="line">
            <a:avLst/>
          </a:prstGeom>
          <a:ln w="9525">
            <a:solidFill>
              <a:schemeClr val="accent6"/>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7B0B4E8-7ABE-4D69-A772-045B6B227471}"/>
              </a:ext>
            </a:extLst>
          </p:cNvPr>
          <p:cNvCxnSpPr>
            <a:cxnSpLocks/>
          </p:cNvCxnSpPr>
          <p:nvPr/>
        </p:nvCxnSpPr>
        <p:spPr>
          <a:xfrm>
            <a:off x="675909" y="5538049"/>
            <a:ext cx="2514600" cy="0"/>
          </a:xfrm>
          <a:prstGeom prst="line">
            <a:avLst/>
          </a:prstGeom>
          <a:ln w="9525">
            <a:solidFill>
              <a:schemeClr val="accent6"/>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6D1BA35-9C40-48BB-B281-954CC48BBC32}"/>
              </a:ext>
            </a:extLst>
          </p:cNvPr>
          <p:cNvCxnSpPr>
            <a:cxnSpLocks/>
          </p:cNvCxnSpPr>
          <p:nvPr/>
        </p:nvCxnSpPr>
        <p:spPr>
          <a:xfrm>
            <a:off x="3419109" y="5538049"/>
            <a:ext cx="2514600" cy="0"/>
          </a:xfrm>
          <a:prstGeom prst="line">
            <a:avLst/>
          </a:prstGeom>
          <a:ln w="9525">
            <a:solidFill>
              <a:schemeClr val="accent6"/>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B94A6F4-C14C-4BC3-8AC5-B2365C47D9C0}"/>
              </a:ext>
            </a:extLst>
          </p:cNvPr>
          <p:cNvCxnSpPr>
            <a:cxnSpLocks/>
          </p:cNvCxnSpPr>
          <p:nvPr/>
        </p:nvCxnSpPr>
        <p:spPr>
          <a:xfrm>
            <a:off x="6192594" y="5538049"/>
            <a:ext cx="2514600" cy="0"/>
          </a:xfrm>
          <a:prstGeom prst="line">
            <a:avLst/>
          </a:prstGeom>
          <a:ln w="9525">
            <a:solidFill>
              <a:schemeClr val="accent6"/>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F7B11A5-0637-4A22-B034-12C4BF87FDF0}"/>
              </a:ext>
            </a:extLst>
          </p:cNvPr>
          <p:cNvCxnSpPr>
            <a:cxnSpLocks/>
          </p:cNvCxnSpPr>
          <p:nvPr/>
        </p:nvCxnSpPr>
        <p:spPr>
          <a:xfrm>
            <a:off x="8969862" y="5543200"/>
            <a:ext cx="2514600" cy="0"/>
          </a:xfrm>
          <a:prstGeom prst="line">
            <a:avLst/>
          </a:prstGeom>
          <a:ln w="9525">
            <a:solidFill>
              <a:schemeClr val="accent6"/>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006A9C2-492E-4CBC-97F2-13F9252FA6BF}"/>
              </a:ext>
            </a:extLst>
          </p:cNvPr>
          <p:cNvSpPr/>
          <p:nvPr/>
        </p:nvSpPr>
        <p:spPr>
          <a:xfrm>
            <a:off x="563371" y="564099"/>
            <a:ext cx="146202" cy="845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lide Number Placeholder 19">
            <a:extLst>
              <a:ext uri="{FF2B5EF4-FFF2-40B4-BE49-F238E27FC236}">
                <a16:creationId xmlns:a16="http://schemas.microsoft.com/office/drawing/2014/main" id="{B28BAAA6-5642-4B72-AFB0-D0C0B38447FC}"/>
              </a:ext>
            </a:extLst>
          </p:cNvPr>
          <p:cNvSpPr>
            <a:spLocks noGrp="1"/>
          </p:cNvSpPr>
          <p:nvPr>
            <p:ph type="sldNum" sz="quarter" idx="12"/>
          </p:nvPr>
        </p:nvSpPr>
        <p:spPr/>
        <p:txBody>
          <a:bodyPr/>
          <a:lstStyle/>
          <a:p>
            <a:fld id="{862410A7-6825-4C53-8CA5-010A7F178037}" type="slidenum">
              <a:rPr lang="en-US" smtClean="0"/>
              <a:t>8</a:t>
            </a:fld>
            <a:endParaRPr lang="en-US"/>
          </a:p>
        </p:txBody>
      </p:sp>
    </p:spTree>
    <p:extLst>
      <p:ext uri="{BB962C8B-B14F-4D97-AF65-F5344CB8AC3E}">
        <p14:creationId xmlns:p14="http://schemas.microsoft.com/office/powerpoint/2010/main" val="9897856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Horizontal)">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par>
                                <p:cTn id="71" presetID="10"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10" presetClass="entr" presetSubtype="0" fill="hold"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500"/>
                                        <p:tgtEl>
                                          <p:spTgt spid="3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cTn>
                              </p:par>
                              <p:par>
                                <p:cTn id="93" presetID="10"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500"/>
                                        <p:tgtEl>
                                          <p:spTgt spid="3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fade">
                                      <p:cBhvr>
                                        <p:cTn id="9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9" grpId="0"/>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CE7C56-CF9A-4AE5-9224-DC7B5214003A}"/>
              </a:ext>
            </a:extLst>
          </p:cNvPr>
          <p:cNvSpPr>
            <a:spLocks noGrp="1"/>
          </p:cNvSpPr>
          <p:nvPr>
            <p:ph type="sldNum" sz="quarter" idx="12"/>
          </p:nvPr>
        </p:nvSpPr>
        <p:spPr/>
        <p:txBody>
          <a:bodyPr/>
          <a:lstStyle/>
          <a:p>
            <a:fld id="{862410A7-6825-4C53-8CA5-010A7F178037}" type="slidenum">
              <a:rPr lang="en-US" smtClean="0"/>
              <a:t>9</a:t>
            </a:fld>
            <a:endParaRPr lang="en-US" dirty="0"/>
          </a:p>
        </p:txBody>
      </p:sp>
      <p:pic>
        <p:nvPicPr>
          <p:cNvPr id="4" name="Picture 3">
            <a:extLst>
              <a:ext uri="{FF2B5EF4-FFF2-40B4-BE49-F238E27FC236}">
                <a16:creationId xmlns:a16="http://schemas.microsoft.com/office/drawing/2014/main" id="{C1821232-0E1B-427B-BF5C-D9E148FB6B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89" b="11051"/>
          <a:stretch/>
        </p:blipFill>
        <p:spPr>
          <a:xfrm>
            <a:off x="0" y="3429000"/>
            <a:ext cx="6096001" cy="3429000"/>
          </a:xfrm>
          <a:prstGeom prst="rect">
            <a:avLst/>
          </a:prstGeom>
          <a:ln w="28575">
            <a:noFill/>
          </a:ln>
        </p:spPr>
      </p:pic>
      <p:pic>
        <p:nvPicPr>
          <p:cNvPr id="10" name="Picture 9">
            <a:extLst>
              <a:ext uri="{FF2B5EF4-FFF2-40B4-BE49-F238E27FC236}">
                <a16:creationId xmlns:a16="http://schemas.microsoft.com/office/drawing/2014/main" id="{79D8DD9C-3AB3-4E8C-88C3-EF0D64A1761D}"/>
              </a:ext>
            </a:extLst>
          </p:cNvPr>
          <p:cNvPicPr>
            <a:picLocks noChangeAspect="1"/>
          </p:cNvPicPr>
          <p:nvPr/>
        </p:nvPicPr>
        <p:blipFill rotWithShape="1">
          <a:blip r:embed="rId4">
            <a:extLst>
              <a:ext uri="{28A0092B-C50C-407E-A947-70E740481C1C}">
                <a14:useLocalDpi xmlns:a14="http://schemas.microsoft.com/office/drawing/2010/main" val="0"/>
              </a:ext>
            </a:extLst>
          </a:blip>
          <a:srcRect l="-22" t="4598" b="10949"/>
          <a:stretch/>
        </p:blipFill>
        <p:spPr>
          <a:xfrm>
            <a:off x="0" y="-58466"/>
            <a:ext cx="6096000" cy="3429000"/>
          </a:xfrm>
          <a:prstGeom prst="rect">
            <a:avLst/>
          </a:prstGeom>
          <a:ln w="28575">
            <a:noFill/>
          </a:ln>
        </p:spPr>
      </p:pic>
      <p:pic>
        <p:nvPicPr>
          <p:cNvPr id="12" name="Picture 11">
            <a:extLst>
              <a:ext uri="{FF2B5EF4-FFF2-40B4-BE49-F238E27FC236}">
                <a16:creationId xmlns:a16="http://schemas.microsoft.com/office/drawing/2014/main" id="{61D98137-3BC6-4E07-9EEC-546FB5371B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71" t="16162" r="2638" b="5628"/>
          <a:stretch/>
        </p:blipFill>
        <p:spPr>
          <a:xfrm>
            <a:off x="6095997" y="-66402"/>
            <a:ext cx="6096002" cy="3429000"/>
          </a:xfrm>
          <a:prstGeom prst="rect">
            <a:avLst/>
          </a:prstGeom>
          <a:ln w="28575">
            <a:noFill/>
          </a:ln>
        </p:spPr>
      </p:pic>
      <p:pic>
        <p:nvPicPr>
          <p:cNvPr id="14" name="Picture 13">
            <a:extLst>
              <a:ext uri="{FF2B5EF4-FFF2-40B4-BE49-F238E27FC236}">
                <a16:creationId xmlns:a16="http://schemas.microsoft.com/office/drawing/2014/main" id="{ACE9C7A6-AF6D-4079-BB42-414B21F576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 t="3529" r="25" b="12097"/>
          <a:stretch/>
        </p:blipFill>
        <p:spPr>
          <a:xfrm>
            <a:off x="6092951" y="3429000"/>
            <a:ext cx="6099048" cy="3430715"/>
          </a:xfrm>
          <a:prstGeom prst="rect">
            <a:avLst/>
          </a:prstGeom>
          <a:ln w="28575">
            <a:noFill/>
          </a:ln>
        </p:spPr>
      </p:pic>
      <p:sp>
        <p:nvSpPr>
          <p:cNvPr id="3" name="Rectangle 2">
            <a:extLst>
              <a:ext uri="{FF2B5EF4-FFF2-40B4-BE49-F238E27FC236}">
                <a16:creationId xmlns:a16="http://schemas.microsoft.com/office/drawing/2014/main" id="{BE4C5D4D-712C-40D3-9D19-D5A0F0A1D0AC}"/>
              </a:ext>
            </a:extLst>
          </p:cNvPr>
          <p:cNvSpPr/>
          <p:nvPr/>
        </p:nvSpPr>
        <p:spPr>
          <a:xfrm>
            <a:off x="0" y="3110541"/>
            <a:ext cx="12192000" cy="914399"/>
          </a:xfrm>
          <a:prstGeom prst="rect">
            <a:avLst/>
          </a:prstGeom>
          <a:solidFill>
            <a:srgbClr val="319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7DB347-A63B-4E55-8F37-664B360177B3}"/>
              </a:ext>
            </a:extLst>
          </p:cNvPr>
          <p:cNvSpPr>
            <a:spLocks noGrp="1"/>
          </p:cNvSpPr>
          <p:nvPr>
            <p:ph type="title"/>
          </p:nvPr>
        </p:nvSpPr>
        <p:spPr>
          <a:xfrm>
            <a:off x="1" y="3110540"/>
            <a:ext cx="12191998" cy="914400"/>
          </a:xfrm>
        </p:spPr>
        <p:txBody>
          <a:bodyPr>
            <a:normAutofit/>
          </a:bodyPr>
          <a:lstStyle/>
          <a:p>
            <a:pPr algn="ctr"/>
            <a:r>
              <a:rPr lang="en-US" dirty="0">
                <a:solidFill>
                  <a:schemeClr val="bg1"/>
                </a:solidFill>
              </a:rPr>
              <a:t>Formal Schooling Programme | Flagship Schools</a:t>
            </a:r>
          </a:p>
        </p:txBody>
      </p:sp>
    </p:spTree>
    <p:extLst>
      <p:ext uri="{BB962C8B-B14F-4D97-AF65-F5344CB8AC3E}">
        <p14:creationId xmlns:p14="http://schemas.microsoft.com/office/powerpoint/2010/main" val="11399573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ustom 3">
      <a:majorFont>
        <a:latin typeface="Ebrima"/>
        <a:ea typeface=""/>
        <a:cs typeface=""/>
      </a:majorFont>
      <a:minorFont>
        <a:latin typeface="Ebri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1CFA7CCC1D9A4388ECF0F2D653FF46" ma:contentTypeVersion="15" ma:contentTypeDescription="Create a new document." ma:contentTypeScope="" ma:versionID="fc5f20e5cd5e2a668d5f767dc416ef6d">
  <xsd:schema xmlns:xsd="http://www.w3.org/2001/XMLSchema" xmlns:xs="http://www.w3.org/2001/XMLSchema" xmlns:p="http://schemas.microsoft.com/office/2006/metadata/properties" xmlns:ns2="c88879c6-c3aa-48ed-8ea2-4e7244bb32e5" xmlns:ns3="f369a35d-2e67-4045-a561-5cb5354e0a91" targetNamespace="http://schemas.microsoft.com/office/2006/metadata/properties" ma:root="true" ma:fieldsID="1872c45c4adf6e097a6023ee9e6bb01d" ns2:_="" ns3:_="">
    <xsd:import namespace="c88879c6-c3aa-48ed-8ea2-4e7244bb32e5"/>
    <xsd:import namespace="f369a35d-2e67-4045-a561-5cb5354e0a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8879c6-c3aa-48ed-8ea2-4e7244bb32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d581ad6-50f2-4b6c-9215-c2d17a5bfc8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369a35d-2e67-4045-a561-5cb5354e0a9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8d326ff-1df9-41eb-ae88-3fe7d035e161}" ma:internalName="TaxCatchAll" ma:showField="CatchAllData" ma:web="f369a35d-2e67-4045-a561-5cb5354e0a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8879c6-c3aa-48ed-8ea2-4e7244bb32e5">
      <Terms xmlns="http://schemas.microsoft.com/office/infopath/2007/PartnerControls"/>
    </lcf76f155ced4ddcb4097134ff3c332f>
    <TaxCatchAll xmlns="f369a35d-2e67-4045-a561-5cb5354e0a91" xsi:nil="true"/>
  </documentManagement>
</p:properties>
</file>

<file path=customXml/itemProps1.xml><?xml version="1.0" encoding="utf-8"?>
<ds:datastoreItem xmlns:ds="http://schemas.openxmlformats.org/officeDocument/2006/customXml" ds:itemID="{8592F89E-AB3C-4C7A-BA85-EB30C69964D6}"/>
</file>

<file path=customXml/itemProps2.xml><?xml version="1.0" encoding="utf-8"?>
<ds:datastoreItem xmlns:ds="http://schemas.openxmlformats.org/officeDocument/2006/customXml" ds:itemID="{16016DA8-5043-4D66-8E85-91C74E6E73AF}"/>
</file>

<file path=customXml/itemProps3.xml><?xml version="1.0" encoding="utf-8"?>
<ds:datastoreItem xmlns:ds="http://schemas.openxmlformats.org/officeDocument/2006/customXml" ds:itemID="{B4C8050D-B172-40D2-8D04-F9AD946A8AF0}"/>
</file>

<file path=docProps/app.xml><?xml version="1.0" encoding="utf-8"?>
<Properties xmlns="http://schemas.openxmlformats.org/officeDocument/2006/extended-properties" xmlns:vt="http://schemas.openxmlformats.org/officeDocument/2006/docPropsVTypes">
  <Template/>
  <TotalTime>10132</TotalTime>
  <Words>2834</Words>
  <Application>Microsoft Office PowerPoint</Application>
  <PresentationFormat>Widescreen</PresentationFormat>
  <Paragraphs>273</Paragraphs>
  <Slides>19</Slides>
  <Notes>18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Arial</vt:lpstr>
      <vt:lpstr>Calibri</vt:lpstr>
      <vt:lpstr>Calibri Light</vt:lpstr>
      <vt:lpstr>Courier New</vt:lpstr>
      <vt:lpstr>Ebrima</vt:lpstr>
      <vt:lpstr>Helvetica Neue Medium</vt:lpstr>
      <vt:lpstr>Montserrat Bold</vt:lpstr>
      <vt:lpstr>Symbol</vt:lpstr>
      <vt:lpstr>Tw Cen MT</vt:lpstr>
      <vt:lpstr>Wingdings</vt:lpstr>
      <vt:lpstr>Office Theme</vt:lpstr>
      <vt:lpstr>1_Office Theme</vt:lpstr>
      <vt:lpstr>2_Office Theme</vt:lpstr>
      <vt:lpstr>Welcome to the TCF Family</vt:lpstr>
      <vt:lpstr>Pakistan is facing an acute learning crisis</vt:lpstr>
      <vt:lpstr>Out of every 10 Pakistani children of school-going age …</vt:lpstr>
      <vt:lpstr>PowerPoint Presentation</vt:lpstr>
      <vt:lpstr>PowerPoint Presentation</vt:lpstr>
      <vt:lpstr>PowerPoint Presentation</vt:lpstr>
      <vt:lpstr>The Guide to Our Journey of Purpose</vt:lpstr>
      <vt:lpstr>Our Model</vt:lpstr>
      <vt:lpstr>Formal Schooling Programme | Flagship Schools</vt:lpstr>
      <vt:lpstr>Access</vt:lpstr>
      <vt:lpstr>Partnership Schools Programme</vt:lpstr>
      <vt:lpstr>PowerPoint Presentation</vt:lpstr>
      <vt:lpstr>PowerPoint Presentation</vt:lpstr>
      <vt:lpstr>PowerPoint Presentation</vt:lpstr>
      <vt:lpstr>Celebrating our global accolades</vt:lpstr>
      <vt:lpstr>PowerPoint Presentation</vt:lpstr>
      <vt:lpstr>PowerPoint Presentation</vt:lpstr>
      <vt:lpstr>2,000,000 Agents Of Positive Change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Zia Akhter Abbas</dc:creator>
  <cp:lastModifiedBy>Anum Zehra Ali</cp:lastModifiedBy>
  <cp:revision>300</cp:revision>
  <dcterms:created xsi:type="dcterms:W3CDTF">2020-06-22T03:46:14Z</dcterms:created>
  <dcterms:modified xsi:type="dcterms:W3CDTF">2023-11-08T06:23:14Z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0x010100EE1CFA7CCC1D9A4388ECF0F2D653FF46</vt:lpwstr>
  </property>
</Properties>
</file>