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charts/style1.xml" ContentType="application/vnd.ms-office.chartstyle+xml"/>
  <Override PartName="/ppt/charts/colors1.xml" ContentType="application/vnd.ms-office.chartcolorstyle+xml"/>
  <Override PartName="/ppt/diagrams/layout1.xml" ContentType="application/vnd.openxmlformats-officedocument.drawingml.diagramLayout+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9"/>
  </p:notesMasterIdLst>
  <p:sldIdLst>
    <p:sldId id="258" r:id="rId2"/>
    <p:sldId id="259" r:id="rId3"/>
    <p:sldId id="271" r:id="rId4"/>
    <p:sldId id="260" r:id="rId5"/>
    <p:sldId id="261" r:id="rId6"/>
    <p:sldId id="278" r:id="rId7"/>
    <p:sldId id="280" r:id="rId8"/>
    <p:sldId id="281" r:id="rId9"/>
    <p:sldId id="262" r:id="rId10"/>
    <p:sldId id="263" r:id="rId11"/>
    <p:sldId id="273" r:id="rId12"/>
    <p:sldId id="275" r:id="rId13"/>
    <p:sldId id="264" r:id="rId14"/>
    <p:sldId id="265" r:id="rId15"/>
    <p:sldId id="266" r:id="rId16"/>
    <p:sldId id="26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93366F-0EB9-40C7-85A9-9B3C4FC47BFB}">
          <p14:sldIdLst>
            <p14:sldId id="258"/>
            <p14:sldId id="259"/>
            <p14:sldId id="271"/>
            <p14:sldId id="260"/>
            <p14:sldId id="261"/>
            <p14:sldId id="278"/>
            <p14:sldId id="280"/>
            <p14:sldId id="281"/>
            <p14:sldId id="262"/>
            <p14:sldId id="263"/>
            <p14:sldId id="273"/>
            <p14:sldId id="275"/>
            <p14:sldId id="264"/>
            <p14:sldId id="265"/>
            <p14:sldId id="266"/>
            <p14:sldId id="269"/>
            <p14:sldId id="2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5441D5-E186-3407-34E9-812C198DCC15}" v="235" dt="2023-10-24T09:28:43.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4660"/>
  </p:normalViewPr>
  <p:slideViewPr>
    <p:cSldViewPr snapToGrid="0">
      <p:cViewPr varScale="1">
        <p:scale>
          <a:sx n="84" d="100"/>
          <a:sy n="84" d="100"/>
        </p:scale>
        <p:origin x="547"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an Zakaria Polani" userId="S::faizan.polani@tcf.org.pk::a642a698-70a4-495a-b22d-2bec9f9976df" providerId="AD" clId="Web-{905441D5-E186-3407-34E9-812C198DCC15}"/>
    <pc:docChg chg="modSld">
      <pc:chgData name="Faizan Zakaria Polani" userId="S::faizan.polani@tcf.org.pk::a642a698-70a4-495a-b22d-2bec9f9976df" providerId="AD" clId="Web-{905441D5-E186-3407-34E9-812C198DCC15}" dt="2023-10-24T09:28:41.761" v="150" actId="20577"/>
      <pc:docMkLst>
        <pc:docMk/>
      </pc:docMkLst>
      <pc:sldChg chg="modSp">
        <pc:chgData name="Faizan Zakaria Polani" userId="S::faizan.polani@tcf.org.pk::a642a698-70a4-495a-b22d-2bec9f9976df" providerId="AD" clId="Web-{905441D5-E186-3407-34E9-812C198DCC15}" dt="2023-10-24T08:59:01.440" v="5" actId="20577"/>
        <pc:sldMkLst>
          <pc:docMk/>
          <pc:sldMk cId="4121448796" sldId="259"/>
        </pc:sldMkLst>
        <pc:spChg chg="mod">
          <ac:chgData name="Faizan Zakaria Polani" userId="S::faizan.polani@tcf.org.pk::a642a698-70a4-495a-b22d-2bec9f9976df" providerId="AD" clId="Web-{905441D5-E186-3407-34E9-812C198DCC15}" dt="2023-10-24T08:59:01.440" v="5" actId="20577"/>
          <ac:spMkLst>
            <pc:docMk/>
            <pc:sldMk cId="4121448796" sldId="259"/>
            <ac:spMk id="2" creationId="{00000000-0000-0000-0000-000000000000}"/>
          </ac:spMkLst>
        </pc:spChg>
      </pc:sldChg>
      <pc:sldChg chg="modSp">
        <pc:chgData name="Faizan Zakaria Polani" userId="S::faizan.polani@tcf.org.pk::a642a698-70a4-495a-b22d-2bec9f9976df" providerId="AD" clId="Web-{905441D5-E186-3407-34E9-812C198DCC15}" dt="2023-10-24T09:00:41.523" v="72" actId="20577"/>
        <pc:sldMkLst>
          <pc:docMk/>
          <pc:sldMk cId="2098247988" sldId="260"/>
        </pc:sldMkLst>
        <pc:spChg chg="mod">
          <ac:chgData name="Faizan Zakaria Polani" userId="S::faizan.polani@tcf.org.pk::a642a698-70a4-495a-b22d-2bec9f9976df" providerId="AD" clId="Web-{905441D5-E186-3407-34E9-812C198DCC15}" dt="2023-10-24T09:00:14.397" v="53" actId="1076"/>
          <ac:spMkLst>
            <pc:docMk/>
            <pc:sldMk cId="2098247988" sldId="260"/>
            <ac:spMk id="35" creationId="{00000000-0000-0000-0000-000000000000}"/>
          </ac:spMkLst>
        </pc:spChg>
        <pc:spChg chg="mod">
          <ac:chgData name="Faizan Zakaria Polani" userId="S::faizan.polani@tcf.org.pk::a642a698-70a4-495a-b22d-2bec9f9976df" providerId="AD" clId="Web-{905441D5-E186-3407-34E9-812C198DCC15}" dt="2023-10-24T09:00:11.959" v="52" actId="1076"/>
          <ac:spMkLst>
            <pc:docMk/>
            <pc:sldMk cId="2098247988" sldId="260"/>
            <ac:spMk id="37" creationId="{00000000-0000-0000-0000-000000000000}"/>
          </ac:spMkLst>
        </pc:spChg>
        <pc:spChg chg="mod">
          <ac:chgData name="Faizan Zakaria Polani" userId="S::faizan.polani@tcf.org.pk::a642a698-70a4-495a-b22d-2bec9f9976df" providerId="AD" clId="Web-{905441D5-E186-3407-34E9-812C198DCC15}" dt="2023-10-24T09:00:06.412" v="51" actId="1076"/>
          <ac:spMkLst>
            <pc:docMk/>
            <pc:sldMk cId="2098247988" sldId="260"/>
            <ac:spMk id="39" creationId="{00000000-0000-0000-0000-000000000000}"/>
          </ac:spMkLst>
        </pc:spChg>
        <pc:spChg chg="mod">
          <ac:chgData name="Faizan Zakaria Polani" userId="S::faizan.polani@tcf.org.pk::a642a698-70a4-495a-b22d-2bec9f9976df" providerId="AD" clId="Web-{905441D5-E186-3407-34E9-812C198DCC15}" dt="2023-10-24T09:00:41.523" v="72" actId="20577"/>
          <ac:spMkLst>
            <pc:docMk/>
            <pc:sldMk cId="2098247988" sldId="260"/>
            <ac:spMk id="48" creationId="{00000000-0000-0000-0000-000000000000}"/>
          </ac:spMkLst>
        </pc:spChg>
      </pc:sldChg>
      <pc:sldChg chg="modSp">
        <pc:chgData name="Faizan Zakaria Polani" userId="S::faizan.polani@tcf.org.pk::a642a698-70a4-495a-b22d-2bec9f9976df" providerId="AD" clId="Web-{905441D5-E186-3407-34E9-812C198DCC15}" dt="2023-10-24T09:00:52.824" v="76" actId="20577"/>
        <pc:sldMkLst>
          <pc:docMk/>
          <pc:sldMk cId="548059142" sldId="261"/>
        </pc:sldMkLst>
        <pc:graphicFrameChg chg="modGraphic">
          <ac:chgData name="Faizan Zakaria Polani" userId="S::faizan.polani@tcf.org.pk::a642a698-70a4-495a-b22d-2bec9f9976df" providerId="AD" clId="Web-{905441D5-E186-3407-34E9-812C198DCC15}" dt="2023-10-24T09:00:52.824" v="76" actId="20577"/>
          <ac:graphicFrameMkLst>
            <pc:docMk/>
            <pc:sldMk cId="548059142" sldId="261"/>
            <ac:graphicFrameMk id="57" creationId="{00000000-0000-0000-0000-000000000000}"/>
          </ac:graphicFrameMkLst>
        </pc:graphicFrameChg>
      </pc:sldChg>
      <pc:sldChg chg="modSp">
        <pc:chgData name="Faizan Zakaria Polani" userId="S::faizan.polani@tcf.org.pk::a642a698-70a4-495a-b22d-2bec9f9976df" providerId="AD" clId="Web-{905441D5-E186-3407-34E9-812C198DCC15}" dt="2023-10-24T09:25:32.524" v="130"/>
        <pc:sldMkLst>
          <pc:docMk/>
          <pc:sldMk cId="2228782402" sldId="273"/>
        </pc:sldMkLst>
        <pc:graphicFrameChg chg="mod modGraphic">
          <ac:chgData name="Faizan Zakaria Polani" userId="S::faizan.polani@tcf.org.pk::a642a698-70a4-495a-b22d-2bec9f9976df" providerId="AD" clId="Web-{905441D5-E186-3407-34E9-812C198DCC15}" dt="2023-10-24T09:25:32.524" v="130"/>
          <ac:graphicFrameMkLst>
            <pc:docMk/>
            <pc:sldMk cId="2228782402" sldId="273"/>
            <ac:graphicFrameMk id="5" creationId="{00000000-0000-0000-0000-000000000000}"/>
          </ac:graphicFrameMkLst>
        </pc:graphicFrameChg>
      </pc:sldChg>
      <pc:sldChg chg="modSp">
        <pc:chgData name="Faizan Zakaria Polani" userId="S::faizan.polani@tcf.org.pk::a642a698-70a4-495a-b22d-2bec9f9976df" providerId="AD" clId="Web-{905441D5-E186-3407-34E9-812C198DCC15}" dt="2023-10-24T09:28:41.761" v="150" actId="20577"/>
        <pc:sldMkLst>
          <pc:docMk/>
          <pc:sldMk cId="4053274185" sldId="275"/>
        </pc:sldMkLst>
        <pc:spChg chg="mod">
          <ac:chgData name="Faizan Zakaria Polani" userId="S::faizan.polani@tcf.org.pk::a642a698-70a4-495a-b22d-2bec9f9976df" providerId="AD" clId="Web-{905441D5-E186-3407-34E9-812C198DCC15}" dt="2023-10-24T09:28:41.761" v="150" actId="20577"/>
          <ac:spMkLst>
            <pc:docMk/>
            <pc:sldMk cId="4053274185" sldId="275"/>
            <ac:spMk id="2" creationId="{00000000-0000-0000-0000-000000000000}"/>
          </ac:spMkLst>
        </pc:spChg>
      </pc:sldChg>
      <pc:sldChg chg="modSp">
        <pc:chgData name="Faizan Zakaria Polani" userId="S::faizan.polani@tcf.org.pk::a642a698-70a4-495a-b22d-2bec9f9976df" providerId="AD" clId="Web-{905441D5-E186-3407-34E9-812C198DCC15}" dt="2023-10-24T09:19:37.040" v="83" actId="20577"/>
        <pc:sldMkLst>
          <pc:docMk/>
          <pc:sldMk cId="3286720008" sldId="281"/>
        </pc:sldMkLst>
        <pc:spChg chg="mod">
          <ac:chgData name="Faizan Zakaria Polani" userId="S::faizan.polani@tcf.org.pk::a642a698-70a4-495a-b22d-2bec9f9976df" providerId="AD" clId="Web-{905441D5-E186-3407-34E9-812C198DCC15}" dt="2023-10-24T09:19:37.040" v="83" actId="20577"/>
          <ac:spMkLst>
            <pc:docMk/>
            <pc:sldMk cId="3286720008" sldId="281"/>
            <ac:spMk id="2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dirty="0"/>
              <a:t>Total Trainees (as of</a:t>
            </a:r>
            <a:r>
              <a:rPr lang="en-US" baseline="0" dirty="0"/>
              <a:t> </a:t>
            </a:r>
            <a:r>
              <a:rPr lang="en-US" baseline="0" dirty="0" smtClean="0"/>
              <a:t>December </a:t>
            </a:r>
            <a:r>
              <a:rPr lang="en-US" baseline="0" dirty="0"/>
              <a:t>2023</a:t>
            </a:r>
            <a:r>
              <a:rPr lang="en-US" dirty="0"/>
              <a:t>)</a:t>
            </a:r>
          </a:p>
        </c:rich>
      </c:tx>
      <c:layout>
        <c:manualLayout>
          <c:xMode val="edge"/>
          <c:yMode val="edge"/>
          <c:x val="0.36904776107532017"/>
          <c:y val="2.279202279202279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3304338368693974"/>
          <c:y val="0.11813681491944847"/>
          <c:w val="0.85453325188633711"/>
          <c:h val="0.79709599243214257"/>
        </c:manualLayout>
      </c:layout>
      <c:lineChart>
        <c:grouping val="standard"/>
        <c:varyColors val="0"/>
        <c:ser>
          <c:idx val="0"/>
          <c:order val="0"/>
          <c:tx>
            <c:strRef>
              <c:f>Sheet1!$B$1</c:f>
              <c:strCache>
                <c:ptCount val="1"/>
                <c:pt idx="0">
                  <c:v>No. of Trainees</c:v>
                </c:pt>
              </c:strCache>
            </c:strRef>
          </c:tx>
          <c:spPr>
            <a:ln w="28575" cap="rnd">
              <a:solidFill>
                <a:schemeClr val="accent1"/>
              </a:solidFill>
              <a:round/>
            </a:ln>
            <a:effectLst/>
          </c:spPr>
          <c:marker>
            <c:symbol val="none"/>
          </c:marker>
          <c:dLbls>
            <c:dLbl>
              <c:idx val="1"/>
              <c:layout/>
              <c:tx>
                <c:rich>
                  <a:bodyPr/>
                  <a:lstStyle/>
                  <a:p>
                    <a:r>
                      <a:rPr lang="en-US" dirty="0"/>
                      <a:t>1,114</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010-4397-9092-2494876B22E0}"/>
                </c:ext>
              </c:extLst>
            </c:dLbl>
            <c:dLbl>
              <c:idx val="2"/>
              <c:layout/>
              <c:tx>
                <c:rich>
                  <a:bodyPr/>
                  <a:lstStyle/>
                  <a:p>
                    <a:r>
                      <a:rPr lang="en-US" dirty="0"/>
                      <a:t>1,547</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010-4397-9092-2494876B22E0}"/>
                </c:ext>
              </c:extLst>
            </c:dLbl>
            <c:dLbl>
              <c:idx val="3"/>
              <c:layout/>
              <c:tx>
                <c:rich>
                  <a:bodyPr/>
                  <a:lstStyle/>
                  <a:p>
                    <a:r>
                      <a:rPr lang="en-US" dirty="0"/>
                      <a:t>1,727</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010-4397-9092-2494876B22E0}"/>
                </c:ext>
              </c:extLst>
            </c:dLbl>
            <c:dLbl>
              <c:idx val="4"/>
              <c:layout/>
              <c:tx>
                <c:rich>
                  <a:bodyPr/>
                  <a:lstStyle/>
                  <a:p>
                    <a:r>
                      <a:rPr lang="en-US" dirty="0"/>
                      <a:t>2,124</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010-4397-9092-2494876B22E0}"/>
                </c:ext>
              </c:extLst>
            </c:dLbl>
            <c:dLbl>
              <c:idx val="5"/>
              <c:layout/>
              <c:tx>
                <c:rich>
                  <a:bodyPr/>
                  <a:lstStyle/>
                  <a:p>
                    <a:r>
                      <a:rPr lang="en-US" dirty="0"/>
                      <a:t>2,512</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010-4397-9092-2494876B22E0}"/>
                </c:ext>
              </c:extLst>
            </c:dLbl>
            <c:dLbl>
              <c:idx val="6"/>
              <c:layout>
                <c:manualLayout>
                  <c:x val="-5.6612632227789825E-2"/>
                  <c:y val="-4.4436733068622836E-2"/>
                </c:manualLayout>
              </c:layout>
              <c:tx>
                <c:rich>
                  <a:bodyPr/>
                  <a:lstStyle/>
                  <a:p>
                    <a:r>
                      <a:rPr lang="en-US" dirty="0"/>
                      <a:t>2,922</a:t>
                    </a:r>
                  </a:p>
                </c:rich>
              </c:tx>
              <c:dLblPos val="r"/>
              <c:showLegendKey val="0"/>
              <c:showVal val="1"/>
              <c:showCatName val="0"/>
              <c:showSerName val="0"/>
              <c:showPercent val="0"/>
              <c:showBubbleSize val="0"/>
              <c:extLst>
                <c:ext xmlns:c15="http://schemas.microsoft.com/office/drawing/2012/chart" uri="{CE6537A1-D6FC-4f65-9D91-7224C49458BB}">
                  <c15:layout>
                    <c:manualLayout>
                      <c:w val="8.5009694581767922E-2"/>
                      <c:h val="9.0500857032711768E-2"/>
                    </c:manualLayout>
                  </c15:layout>
                </c:ext>
                <c:ext xmlns:c16="http://schemas.microsoft.com/office/drawing/2014/chart" uri="{C3380CC4-5D6E-409C-BE32-E72D297353CC}">
                  <c16:uniqueId val="{00000000-7FAE-42A0-90A4-2AD223E5341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2016-17</c:v>
                </c:pt>
                <c:pt idx="1">
                  <c:v>2017-18</c:v>
                </c:pt>
                <c:pt idx="2">
                  <c:v>2018-19</c:v>
                </c:pt>
                <c:pt idx="3">
                  <c:v>2019-20</c:v>
                </c:pt>
                <c:pt idx="4">
                  <c:v>2020-21</c:v>
                </c:pt>
                <c:pt idx="5">
                  <c:v>2021-22</c:v>
                </c:pt>
                <c:pt idx="6">
                  <c:v>2022-23</c:v>
                </c:pt>
                <c:pt idx="7">
                  <c:v>2023-24</c:v>
                </c:pt>
              </c:strCache>
            </c:strRef>
          </c:cat>
          <c:val>
            <c:numRef>
              <c:f>Sheet1!$B$2:$B$9</c:f>
              <c:numCache>
                <c:formatCode>General</c:formatCode>
                <c:ptCount val="8"/>
                <c:pt idx="0">
                  <c:v>521</c:v>
                </c:pt>
                <c:pt idx="1">
                  <c:v>521</c:v>
                </c:pt>
                <c:pt idx="2">
                  <c:v>954</c:v>
                </c:pt>
                <c:pt idx="3">
                  <c:v>1134</c:v>
                </c:pt>
                <c:pt idx="4">
                  <c:v>1531</c:v>
                </c:pt>
                <c:pt idx="5">
                  <c:v>1919</c:v>
                </c:pt>
                <c:pt idx="6">
                  <c:v>2922</c:v>
                </c:pt>
                <c:pt idx="7">
                  <c:v>3200</c:v>
                </c:pt>
              </c:numCache>
            </c:numRef>
          </c:val>
          <c:smooth val="0"/>
          <c:extLst>
            <c:ext xmlns:c16="http://schemas.microsoft.com/office/drawing/2014/chart" uri="{C3380CC4-5D6E-409C-BE32-E72D297353CC}">
              <c16:uniqueId val="{00000001-7FAE-42A0-90A4-2AD223E5341E}"/>
            </c:ext>
          </c:extLst>
        </c:ser>
        <c:dLbls>
          <c:dLblPos val="t"/>
          <c:showLegendKey val="0"/>
          <c:showVal val="1"/>
          <c:showCatName val="0"/>
          <c:showSerName val="0"/>
          <c:showPercent val="0"/>
          <c:showBubbleSize val="0"/>
        </c:dLbls>
        <c:smooth val="0"/>
        <c:axId val="-1149921424"/>
        <c:axId val="-1149920880"/>
      </c:lineChart>
      <c:catAx>
        <c:axId val="-1149921424"/>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1149920880"/>
        <c:crosses val="autoZero"/>
        <c:auto val="1"/>
        <c:lblAlgn val="ctr"/>
        <c:lblOffset val="100"/>
        <c:noMultiLvlLbl val="0"/>
      </c:catAx>
      <c:valAx>
        <c:axId val="-114992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Trainees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1149921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dTable>
      <c:spPr>
        <a:noFill/>
        <a:ln>
          <a:noFill/>
        </a:ln>
        <a:effectLst/>
      </c:spPr>
    </c:plotArea>
    <c:plotVisOnly val="1"/>
    <c:dispBlanksAs val="gap"/>
    <c:showDLblsOverMax val="0"/>
  </c:chart>
  <c:spPr>
    <a:noFill/>
    <a:ln>
      <a:noFill/>
    </a:ln>
    <a:effectLst/>
  </c:spPr>
  <c:txPr>
    <a:bodyPr/>
    <a:lstStyle/>
    <a:p>
      <a:pPr>
        <a:defRPr sz="1200">
          <a:latin typeface="Ebrima" panose="02000000000000000000" pitchFamily="2" charset="0"/>
          <a:ea typeface="Ebrima" panose="02000000000000000000" pitchFamily="2" charset="0"/>
          <a:cs typeface="Ebrima"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0267D-451C-46E9-A1A8-E0D2F900FA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197C9EB-5EAB-4484-AF84-CA8B77BB6D92}">
      <dgm:prSet phldrT="[Text]" custT="1"/>
      <dgm:spPr>
        <a:noFill/>
        <a:ln>
          <a:noFill/>
        </a:ln>
      </dgm:spPr>
      <dgm:t>
        <a:bodyPr/>
        <a:lstStyle/>
        <a:p>
          <a:pPr>
            <a:spcBef>
              <a:spcPts val="600"/>
            </a:spcBef>
          </a:pPr>
          <a:r>
            <a:rPr lang="en-US" sz="1050" b="1" dirty="0"/>
            <a:t>Fashion Designing</a:t>
          </a:r>
        </a:p>
      </dgm:t>
    </dgm:pt>
    <dgm:pt modelId="{4F782005-F571-4D2D-87BF-04CC14E88818}" type="parTrans" cxnId="{4853C7E8-7920-4E21-882A-CDC1C5A19F7C}">
      <dgm:prSet/>
      <dgm:spPr/>
      <dgm:t>
        <a:bodyPr/>
        <a:lstStyle/>
        <a:p>
          <a:endParaRPr lang="en-US" sz="1050"/>
        </a:p>
      </dgm:t>
    </dgm:pt>
    <dgm:pt modelId="{02B518CE-7F83-4689-A1E6-793203363DC4}" type="sibTrans" cxnId="{4853C7E8-7920-4E21-882A-CDC1C5A19F7C}">
      <dgm:prSet/>
      <dgm:spPr/>
      <dgm:t>
        <a:bodyPr/>
        <a:lstStyle/>
        <a:p>
          <a:endParaRPr lang="en-US" sz="1050"/>
        </a:p>
      </dgm:t>
    </dgm:pt>
    <dgm:pt modelId="{359C1599-8550-4BA5-A9DC-E0927D464E98}">
      <dgm:prSet phldrT="[Text]" custT="1"/>
      <dgm:spPr/>
      <dgm:t>
        <a:bodyPr/>
        <a:lstStyle/>
        <a:p>
          <a:r>
            <a:rPr lang="en-US" sz="1000" dirty="0"/>
            <a:t>Cutting &amp; Stitching</a:t>
          </a:r>
        </a:p>
      </dgm:t>
    </dgm:pt>
    <dgm:pt modelId="{D9356C72-2835-4EC5-8727-8FA4C6AFF08A}" type="parTrans" cxnId="{FC65568A-BA80-4950-A2C7-5E88517006F5}">
      <dgm:prSet/>
      <dgm:spPr/>
      <dgm:t>
        <a:bodyPr/>
        <a:lstStyle/>
        <a:p>
          <a:endParaRPr lang="en-US" sz="1000"/>
        </a:p>
      </dgm:t>
    </dgm:pt>
    <dgm:pt modelId="{1749B6B2-420D-4C83-A19C-F3D71B9BFA9E}" type="sibTrans" cxnId="{FC65568A-BA80-4950-A2C7-5E88517006F5}">
      <dgm:prSet/>
      <dgm:spPr/>
      <dgm:t>
        <a:bodyPr/>
        <a:lstStyle/>
        <a:p>
          <a:endParaRPr lang="en-US" sz="1050"/>
        </a:p>
      </dgm:t>
    </dgm:pt>
    <dgm:pt modelId="{BDDAE57C-28FF-4B56-B5AE-691060D8C580}">
      <dgm:prSet phldrT="[Text]" custT="1"/>
      <dgm:spPr/>
      <dgm:t>
        <a:bodyPr/>
        <a:lstStyle/>
        <a:p>
          <a:r>
            <a:rPr lang="en-US" sz="1000" dirty="0"/>
            <a:t>Upper &amp; Lower Body</a:t>
          </a:r>
        </a:p>
      </dgm:t>
    </dgm:pt>
    <dgm:pt modelId="{5F5D68E4-AA58-4EBE-B79B-BFB4C9AB278F}" type="parTrans" cxnId="{71A6D13B-69F6-4624-9EEB-D14779BACB51}">
      <dgm:prSet/>
      <dgm:spPr/>
      <dgm:t>
        <a:bodyPr/>
        <a:lstStyle/>
        <a:p>
          <a:endParaRPr lang="en-US" sz="1000"/>
        </a:p>
      </dgm:t>
    </dgm:pt>
    <dgm:pt modelId="{9060D9A7-D5DB-4AE3-A14F-0EB4FCE93EAF}" type="sibTrans" cxnId="{71A6D13B-69F6-4624-9EEB-D14779BACB51}">
      <dgm:prSet/>
      <dgm:spPr/>
      <dgm:t>
        <a:bodyPr/>
        <a:lstStyle/>
        <a:p>
          <a:endParaRPr lang="en-US" sz="1050"/>
        </a:p>
      </dgm:t>
    </dgm:pt>
    <dgm:pt modelId="{6897C342-F102-49E8-BD68-708930B308DF}">
      <dgm:prSet phldrT="[Text]" custT="1"/>
      <dgm:spPr/>
      <dgm:t>
        <a:bodyPr/>
        <a:lstStyle/>
        <a:p>
          <a:r>
            <a:rPr lang="en-US" sz="1000" dirty="0"/>
            <a:t>Dress Designing</a:t>
          </a:r>
        </a:p>
      </dgm:t>
    </dgm:pt>
    <dgm:pt modelId="{125A7693-FFFA-47C6-90AA-6499581BCAC1}" type="parTrans" cxnId="{BC7ECFF2-4DBF-4966-81F3-0F32FFAF7E9A}">
      <dgm:prSet/>
      <dgm:spPr/>
      <dgm:t>
        <a:bodyPr/>
        <a:lstStyle/>
        <a:p>
          <a:endParaRPr lang="en-US" sz="1000"/>
        </a:p>
      </dgm:t>
    </dgm:pt>
    <dgm:pt modelId="{73AE9D3D-8537-4826-B6CA-325FFCBEA24E}" type="sibTrans" cxnId="{BC7ECFF2-4DBF-4966-81F3-0F32FFAF7E9A}">
      <dgm:prSet/>
      <dgm:spPr/>
      <dgm:t>
        <a:bodyPr/>
        <a:lstStyle/>
        <a:p>
          <a:endParaRPr lang="en-US" sz="1050"/>
        </a:p>
      </dgm:t>
    </dgm:pt>
    <dgm:pt modelId="{17327D70-3EDC-40E5-A6B5-8474D99AA94B}">
      <dgm:prSet phldrT="[Text]" custT="1"/>
      <dgm:spPr/>
      <dgm:t>
        <a:bodyPr/>
        <a:lstStyle/>
        <a:p>
          <a:r>
            <a:rPr lang="en-US" sz="1000" dirty="0"/>
            <a:t>Design Material</a:t>
          </a:r>
        </a:p>
      </dgm:t>
    </dgm:pt>
    <dgm:pt modelId="{B05969F1-C52C-4B8A-A9BD-A5137FBB56E7}" type="parTrans" cxnId="{E7B63ABD-8C66-4D48-A133-CBC9DC033578}">
      <dgm:prSet/>
      <dgm:spPr/>
      <dgm:t>
        <a:bodyPr/>
        <a:lstStyle/>
        <a:p>
          <a:endParaRPr lang="en-US" sz="1000"/>
        </a:p>
      </dgm:t>
    </dgm:pt>
    <dgm:pt modelId="{E5D94AD3-CF3E-45B5-A01C-69B9ED767275}" type="sibTrans" cxnId="{E7B63ABD-8C66-4D48-A133-CBC9DC033578}">
      <dgm:prSet/>
      <dgm:spPr/>
      <dgm:t>
        <a:bodyPr/>
        <a:lstStyle/>
        <a:p>
          <a:endParaRPr lang="en-US" sz="1050"/>
        </a:p>
      </dgm:t>
    </dgm:pt>
    <dgm:pt modelId="{7109A7E7-B45F-4540-B0F8-B0D91ABB8645}">
      <dgm:prSet phldrT="[Text]" custT="1"/>
      <dgm:spPr/>
      <dgm:t>
        <a:bodyPr/>
        <a:lstStyle/>
        <a:p>
          <a:r>
            <a:rPr lang="en-US" sz="1000" dirty="0" err="1"/>
            <a:t>Adda</a:t>
          </a:r>
          <a:r>
            <a:rPr lang="en-US" sz="1000" dirty="0"/>
            <a:t> Work</a:t>
          </a:r>
        </a:p>
      </dgm:t>
    </dgm:pt>
    <dgm:pt modelId="{32BE6F6C-8898-4DA2-B1C8-BB5DE1FE2D67}" type="parTrans" cxnId="{BD978362-855A-4D12-860D-E62ABD563CBB}">
      <dgm:prSet/>
      <dgm:spPr/>
      <dgm:t>
        <a:bodyPr/>
        <a:lstStyle/>
        <a:p>
          <a:endParaRPr lang="en-US" sz="1000"/>
        </a:p>
      </dgm:t>
    </dgm:pt>
    <dgm:pt modelId="{53D2302B-8A7A-4A7F-893F-D0B1FBA6A2CA}" type="sibTrans" cxnId="{BD978362-855A-4D12-860D-E62ABD563CBB}">
      <dgm:prSet/>
      <dgm:spPr/>
      <dgm:t>
        <a:bodyPr/>
        <a:lstStyle/>
        <a:p>
          <a:endParaRPr lang="en-US" sz="1050"/>
        </a:p>
      </dgm:t>
    </dgm:pt>
    <dgm:pt modelId="{27AC9756-FD38-46B3-83EC-C0164C0D38F2}">
      <dgm:prSet phldrT="[Text]" custT="1"/>
      <dgm:spPr/>
      <dgm:t>
        <a:bodyPr/>
        <a:lstStyle/>
        <a:p>
          <a:r>
            <a:rPr lang="en-US" sz="1000" dirty="0"/>
            <a:t>Embroidery</a:t>
          </a:r>
        </a:p>
      </dgm:t>
    </dgm:pt>
    <dgm:pt modelId="{192566F7-EB85-4758-8DC3-58901BC3AC7F}" type="parTrans" cxnId="{01F1302A-54A1-4330-B2F3-F60E9C956127}">
      <dgm:prSet/>
      <dgm:spPr/>
      <dgm:t>
        <a:bodyPr/>
        <a:lstStyle/>
        <a:p>
          <a:endParaRPr lang="en-US" sz="1000"/>
        </a:p>
      </dgm:t>
    </dgm:pt>
    <dgm:pt modelId="{2BE11EA0-4C38-421A-B8AA-92127E81D944}" type="sibTrans" cxnId="{01F1302A-54A1-4330-B2F3-F60E9C956127}">
      <dgm:prSet/>
      <dgm:spPr/>
      <dgm:t>
        <a:bodyPr/>
        <a:lstStyle/>
        <a:p>
          <a:endParaRPr lang="en-US" sz="1050"/>
        </a:p>
      </dgm:t>
    </dgm:pt>
    <dgm:pt modelId="{5A89F77A-5EBA-4124-95AC-5917D468F5C3}">
      <dgm:prSet phldrT="[Text]" custT="1"/>
      <dgm:spPr/>
      <dgm:t>
        <a:bodyPr/>
        <a:lstStyle/>
        <a:p>
          <a:r>
            <a:rPr lang="en-US" sz="1000" dirty="0"/>
            <a:t>Color &amp; Tones</a:t>
          </a:r>
        </a:p>
      </dgm:t>
    </dgm:pt>
    <dgm:pt modelId="{1F2F018E-B84B-42E5-8E87-66B6B88C7BA9}" type="parTrans" cxnId="{777419DA-146B-4DD2-A86F-F8557844E5FC}">
      <dgm:prSet/>
      <dgm:spPr/>
      <dgm:t>
        <a:bodyPr/>
        <a:lstStyle/>
        <a:p>
          <a:endParaRPr lang="en-US" sz="1000"/>
        </a:p>
      </dgm:t>
    </dgm:pt>
    <dgm:pt modelId="{0690B166-569D-42DB-B795-3FD805B6380A}" type="sibTrans" cxnId="{777419DA-146B-4DD2-A86F-F8557844E5FC}">
      <dgm:prSet/>
      <dgm:spPr/>
      <dgm:t>
        <a:bodyPr/>
        <a:lstStyle/>
        <a:p>
          <a:endParaRPr lang="en-US" sz="1050"/>
        </a:p>
      </dgm:t>
    </dgm:pt>
    <dgm:pt modelId="{8354AF91-12FC-442D-B98E-BB7B265E1C7F}">
      <dgm:prSet phldrT="[Text]" custT="1"/>
      <dgm:spPr/>
      <dgm:t>
        <a:bodyPr/>
        <a:lstStyle/>
        <a:p>
          <a:r>
            <a:rPr lang="en-US" sz="1000" dirty="0"/>
            <a:t>Sketching &amp; Illustration</a:t>
          </a:r>
        </a:p>
      </dgm:t>
    </dgm:pt>
    <dgm:pt modelId="{68749484-652F-4EF9-AB14-442876D9AA79}" type="parTrans" cxnId="{D09FDD4A-3340-4453-A206-DEF2194CEDEA}">
      <dgm:prSet/>
      <dgm:spPr/>
      <dgm:t>
        <a:bodyPr/>
        <a:lstStyle/>
        <a:p>
          <a:endParaRPr lang="en-US" sz="1000"/>
        </a:p>
      </dgm:t>
    </dgm:pt>
    <dgm:pt modelId="{6FD6C151-3E79-4EE6-981B-CDEF6D64FF59}" type="sibTrans" cxnId="{D09FDD4A-3340-4453-A206-DEF2194CEDEA}">
      <dgm:prSet/>
      <dgm:spPr/>
      <dgm:t>
        <a:bodyPr/>
        <a:lstStyle/>
        <a:p>
          <a:endParaRPr lang="en-US" sz="1050"/>
        </a:p>
      </dgm:t>
    </dgm:pt>
    <dgm:pt modelId="{22A26179-E98D-4CD6-9A72-BD6185C85651}">
      <dgm:prSet phldrT="[Text]" custT="1"/>
      <dgm:spPr/>
      <dgm:t>
        <a:bodyPr/>
        <a:lstStyle/>
        <a:p>
          <a:r>
            <a:rPr lang="en-US" sz="1000" dirty="0"/>
            <a:t>Machine &amp; Repair</a:t>
          </a:r>
        </a:p>
      </dgm:t>
    </dgm:pt>
    <dgm:pt modelId="{85AB4618-A5ED-4DA8-B3E6-BA841D7C6E59}" type="parTrans" cxnId="{E34A8273-0571-405A-842D-B97A47C71177}">
      <dgm:prSet/>
      <dgm:spPr/>
      <dgm:t>
        <a:bodyPr/>
        <a:lstStyle/>
        <a:p>
          <a:endParaRPr lang="en-US" sz="1000"/>
        </a:p>
      </dgm:t>
    </dgm:pt>
    <dgm:pt modelId="{39D122CD-25B2-4F14-BD42-FFD28BC5F906}" type="sibTrans" cxnId="{E34A8273-0571-405A-842D-B97A47C71177}">
      <dgm:prSet/>
      <dgm:spPr/>
      <dgm:t>
        <a:bodyPr/>
        <a:lstStyle/>
        <a:p>
          <a:endParaRPr lang="en-US" sz="1050"/>
        </a:p>
      </dgm:t>
    </dgm:pt>
    <dgm:pt modelId="{BCABF5BC-FD28-4F12-B9F1-D1A8A8A2EC73}">
      <dgm:prSet phldrT="[Text]" custT="1"/>
      <dgm:spPr/>
      <dgm:t>
        <a:bodyPr/>
        <a:lstStyle/>
        <a:p>
          <a:r>
            <a:rPr lang="en-US" sz="1000" dirty="0"/>
            <a:t>Products</a:t>
          </a:r>
        </a:p>
      </dgm:t>
    </dgm:pt>
    <dgm:pt modelId="{02297FC2-267C-46E7-B520-923AD0F1F563}" type="parTrans" cxnId="{539D7991-F117-4E60-9D8A-ED6EA5A74D6E}">
      <dgm:prSet/>
      <dgm:spPr/>
      <dgm:t>
        <a:bodyPr/>
        <a:lstStyle/>
        <a:p>
          <a:endParaRPr lang="en-US" sz="1000"/>
        </a:p>
      </dgm:t>
    </dgm:pt>
    <dgm:pt modelId="{DA86ABCE-98A6-466F-8038-F537FCDD0F56}" type="sibTrans" cxnId="{539D7991-F117-4E60-9D8A-ED6EA5A74D6E}">
      <dgm:prSet/>
      <dgm:spPr/>
      <dgm:t>
        <a:bodyPr/>
        <a:lstStyle/>
        <a:p>
          <a:endParaRPr lang="en-US" sz="1050"/>
        </a:p>
      </dgm:t>
    </dgm:pt>
    <dgm:pt modelId="{AED004F1-86B2-4BDC-B122-D2D09D71F9D5}">
      <dgm:prSet custT="1"/>
      <dgm:spPr/>
      <dgm:t>
        <a:bodyPr/>
        <a:lstStyle/>
        <a:p>
          <a:r>
            <a:rPr lang="en-US" sz="1000" dirty="0"/>
            <a:t>Frocks; </a:t>
          </a:r>
          <a:r>
            <a:rPr lang="en-US" sz="1000" dirty="0" err="1"/>
            <a:t>Angarkha</a:t>
          </a:r>
          <a:r>
            <a:rPr lang="en-US" sz="1000" dirty="0"/>
            <a:t>, Open &amp; Panel Shirts; Waistcoats, Full kids, ladies and gentlemen’s suits; TCF Uniforms</a:t>
          </a:r>
        </a:p>
      </dgm:t>
    </dgm:pt>
    <dgm:pt modelId="{688E86F1-6101-4FF6-A738-72CFDAD35C7A}" type="parTrans" cxnId="{3633A2B4-EF5C-454A-A4A8-69687AD54137}">
      <dgm:prSet/>
      <dgm:spPr/>
      <dgm:t>
        <a:bodyPr/>
        <a:lstStyle/>
        <a:p>
          <a:endParaRPr lang="en-US" sz="1050"/>
        </a:p>
      </dgm:t>
    </dgm:pt>
    <dgm:pt modelId="{A1EA2004-FF85-42EB-B1AF-F85CC4BB87D9}" type="sibTrans" cxnId="{3633A2B4-EF5C-454A-A4A8-69687AD54137}">
      <dgm:prSet/>
      <dgm:spPr/>
      <dgm:t>
        <a:bodyPr/>
        <a:lstStyle/>
        <a:p>
          <a:endParaRPr lang="en-US" sz="1050"/>
        </a:p>
      </dgm:t>
    </dgm:pt>
    <dgm:pt modelId="{370D402C-22F8-48DB-B1D1-48CB7B7E7B8A}" type="pres">
      <dgm:prSet presAssocID="{F570267D-451C-46E9-A1A8-E0D2F900FA6C}" presName="hierChild1" presStyleCnt="0">
        <dgm:presLayoutVars>
          <dgm:chPref val="1"/>
          <dgm:dir/>
          <dgm:animOne val="branch"/>
          <dgm:animLvl val="lvl"/>
          <dgm:resizeHandles/>
        </dgm:presLayoutVars>
      </dgm:prSet>
      <dgm:spPr/>
      <dgm:t>
        <a:bodyPr/>
        <a:lstStyle/>
        <a:p>
          <a:endParaRPr lang="en-US"/>
        </a:p>
      </dgm:t>
    </dgm:pt>
    <dgm:pt modelId="{8094E2A6-21AB-41C6-BE48-3602BB435FEA}" type="pres">
      <dgm:prSet presAssocID="{6197C9EB-5EAB-4484-AF84-CA8B77BB6D92}" presName="hierRoot1" presStyleCnt="0"/>
      <dgm:spPr/>
    </dgm:pt>
    <dgm:pt modelId="{FE01FEB7-1F16-4B11-ABBD-94C697A0B8E4}" type="pres">
      <dgm:prSet presAssocID="{6197C9EB-5EAB-4484-AF84-CA8B77BB6D92}" presName="composite" presStyleCnt="0"/>
      <dgm:spPr/>
    </dgm:pt>
    <dgm:pt modelId="{895FA24D-DE89-42B6-A75E-8B9A2D29DBBC}" type="pres">
      <dgm:prSet presAssocID="{6197C9EB-5EAB-4484-AF84-CA8B77BB6D92}" presName="background" presStyleLbl="node0" presStyleIdx="0" presStyleCnt="2"/>
      <dgm:spPr>
        <a:noFill/>
      </dgm:spPr>
    </dgm:pt>
    <dgm:pt modelId="{B79F57B1-DBDB-489B-82BC-0F73001FA4A9}" type="pres">
      <dgm:prSet presAssocID="{6197C9EB-5EAB-4484-AF84-CA8B77BB6D92}" presName="text" presStyleLbl="fgAcc0" presStyleIdx="0" presStyleCnt="2" custScaleX="567006" custScaleY="129575" custLinFactNeighborX="-32295" custLinFactNeighborY="-50682">
        <dgm:presLayoutVars>
          <dgm:chPref val="3"/>
        </dgm:presLayoutVars>
      </dgm:prSet>
      <dgm:spPr/>
      <dgm:t>
        <a:bodyPr/>
        <a:lstStyle/>
        <a:p>
          <a:endParaRPr lang="en-US"/>
        </a:p>
      </dgm:t>
    </dgm:pt>
    <dgm:pt modelId="{D0158CD5-8E4C-4957-8A90-2AF8D3016224}" type="pres">
      <dgm:prSet presAssocID="{6197C9EB-5EAB-4484-AF84-CA8B77BB6D92}" presName="hierChild2" presStyleCnt="0"/>
      <dgm:spPr/>
    </dgm:pt>
    <dgm:pt modelId="{C1FCEA5C-B854-4447-A84F-5A6288C1FC71}" type="pres">
      <dgm:prSet presAssocID="{D9356C72-2835-4EC5-8727-8FA4C6AFF08A}" presName="Name10" presStyleLbl="parChTrans1D2" presStyleIdx="0" presStyleCnt="6"/>
      <dgm:spPr/>
      <dgm:t>
        <a:bodyPr/>
        <a:lstStyle/>
        <a:p>
          <a:endParaRPr lang="en-US"/>
        </a:p>
      </dgm:t>
    </dgm:pt>
    <dgm:pt modelId="{11413392-40B8-4815-8267-6D56FFAE520D}" type="pres">
      <dgm:prSet presAssocID="{359C1599-8550-4BA5-A9DC-E0927D464E98}" presName="hierRoot2" presStyleCnt="0"/>
      <dgm:spPr/>
    </dgm:pt>
    <dgm:pt modelId="{0B205BE9-6081-463E-A529-E4403AE2635A}" type="pres">
      <dgm:prSet presAssocID="{359C1599-8550-4BA5-A9DC-E0927D464E98}" presName="composite2" presStyleCnt="0"/>
      <dgm:spPr/>
    </dgm:pt>
    <dgm:pt modelId="{9B620464-7BB6-47B5-AC77-76A9B0A9B171}" type="pres">
      <dgm:prSet presAssocID="{359C1599-8550-4BA5-A9DC-E0927D464E98}" presName="background2" presStyleLbl="node2" presStyleIdx="0" presStyleCnt="6"/>
      <dgm:spPr/>
    </dgm:pt>
    <dgm:pt modelId="{2C6F05DD-43E6-4151-8C34-9A298D79476E}" type="pres">
      <dgm:prSet presAssocID="{359C1599-8550-4BA5-A9DC-E0927D464E98}" presName="text2" presStyleLbl="fgAcc2" presStyleIdx="0" presStyleCnt="6" custScaleX="136834">
        <dgm:presLayoutVars>
          <dgm:chPref val="3"/>
        </dgm:presLayoutVars>
      </dgm:prSet>
      <dgm:spPr/>
      <dgm:t>
        <a:bodyPr/>
        <a:lstStyle/>
        <a:p>
          <a:endParaRPr lang="en-US"/>
        </a:p>
      </dgm:t>
    </dgm:pt>
    <dgm:pt modelId="{FA52E494-4038-4A0E-989C-FCC3DF1C2F3E}" type="pres">
      <dgm:prSet presAssocID="{359C1599-8550-4BA5-A9DC-E0927D464E98}" presName="hierChild3" presStyleCnt="0"/>
      <dgm:spPr/>
    </dgm:pt>
    <dgm:pt modelId="{2BEF7CEB-7BA7-4BD6-9223-F69184538BBF}" type="pres">
      <dgm:prSet presAssocID="{5F5D68E4-AA58-4EBE-B79B-BFB4C9AB278F}" presName="Name17" presStyleLbl="parChTrans1D3" presStyleIdx="0" presStyleCnt="4"/>
      <dgm:spPr/>
      <dgm:t>
        <a:bodyPr/>
        <a:lstStyle/>
        <a:p>
          <a:endParaRPr lang="en-US"/>
        </a:p>
      </dgm:t>
    </dgm:pt>
    <dgm:pt modelId="{8147D82C-26E0-468B-B3AB-95667B4A88E9}" type="pres">
      <dgm:prSet presAssocID="{BDDAE57C-28FF-4B56-B5AE-691060D8C580}" presName="hierRoot3" presStyleCnt="0"/>
      <dgm:spPr/>
    </dgm:pt>
    <dgm:pt modelId="{F0ACD961-7E39-435B-9EE8-AA027D64458C}" type="pres">
      <dgm:prSet presAssocID="{BDDAE57C-28FF-4B56-B5AE-691060D8C580}" presName="composite3" presStyleCnt="0"/>
      <dgm:spPr/>
    </dgm:pt>
    <dgm:pt modelId="{AAEEA726-7BFD-422C-86A5-020883CAA5AC}" type="pres">
      <dgm:prSet presAssocID="{BDDAE57C-28FF-4B56-B5AE-691060D8C580}" presName="background3" presStyleLbl="node3" presStyleIdx="0" presStyleCnt="4"/>
      <dgm:spPr/>
    </dgm:pt>
    <dgm:pt modelId="{0B33FF8A-42CF-4051-ADEF-84854420D0B9}" type="pres">
      <dgm:prSet presAssocID="{BDDAE57C-28FF-4B56-B5AE-691060D8C580}" presName="text3" presStyleLbl="fgAcc3" presStyleIdx="0" presStyleCnt="4" custScaleX="101821" custScaleY="152309">
        <dgm:presLayoutVars>
          <dgm:chPref val="3"/>
        </dgm:presLayoutVars>
      </dgm:prSet>
      <dgm:spPr/>
      <dgm:t>
        <a:bodyPr/>
        <a:lstStyle/>
        <a:p>
          <a:endParaRPr lang="en-US"/>
        </a:p>
      </dgm:t>
    </dgm:pt>
    <dgm:pt modelId="{3F73012A-6415-40A4-A7D9-AC9AACAD5409}" type="pres">
      <dgm:prSet presAssocID="{BDDAE57C-28FF-4B56-B5AE-691060D8C580}" presName="hierChild4" presStyleCnt="0"/>
      <dgm:spPr/>
    </dgm:pt>
    <dgm:pt modelId="{886E4324-5115-439C-B0DD-130685669D2C}" type="pres">
      <dgm:prSet presAssocID="{125A7693-FFFA-47C6-90AA-6499581BCAC1}" presName="Name10" presStyleLbl="parChTrans1D2" presStyleIdx="1" presStyleCnt="6"/>
      <dgm:spPr/>
      <dgm:t>
        <a:bodyPr/>
        <a:lstStyle/>
        <a:p>
          <a:endParaRPr lang="en-US"/>
        </a:p>
      </dgm:t>
    </dgm:pt>
    <dgm:pt modelId="{0B0BFCE1-C0E3-42FD-8CCA-99DD55F26EF8}" type="pres">
      <dgm:prSet presAssocID="{6897C342-F102-49E8-BD68-708930B308DF}" presName="hierRoot2" presStyleCnt="0"/>
      <dgm:spPr/>
    </dgm:pt>
    <dgm:pt modelId="{EA6FD510-791E-4830-9939-0827DE6ECF41}" type="pres">
      <dgm:prSet presAssocID="{6897C342-F102-49E8-BD68-708930B308DF}" presName="composite2" presStyleCnt="0"/>
      <dgm:spPr/>
    </dgm:pt>
    <dgm:pt modelId="{6FFECB52-DC3D-4059-AADC-A814DAFF0F19}" type="pres">
      <dgm:prSet presAssocID="{6897C342-F102-49E8-BD68-708930B308DF}" presName="background2" presStyleLbl="node2" presStyleIdx="1" presStyleCnt="6"/>
      <dgm:spPr/>
    </dgm:pt>
    <dgm:pt modelId="{D9F503B7-2B52-479E-9726-72983E9338D2}" type="pres">
      <dgm:prSet presAssocID="{6897C342-F102-49E8-BD68-708930B308DF}" presName="text2" presStyleLbl="fgAcc2" presStyleIdx="1" presStyleCnt="6" custScaleX="156521" custScaleY="89913">
        <dgm:presLayoutVars>
          <dgm:chPref val="3"/>
        </dgm:presLayoutVars>
      </dgm:prSet>
      <dgm:spPr/>
      <dgm:t>
        <a:bodyPr/>
        <a:lstStyle/>
        <a:p>
          <a:endParaRPr lang="en-US"/>
        </a:p>
      </dgm:t>
    </dgm:pt>
    <dgm:pt modelId="{6584EB02-A989-4531-A68F-69D730EB957F}" type="pres">
      <dgm:prSet presAssocID="{6897C342-F102-49E8-BD68-708930B308DF}" presName="hierChild3" presStyleCnt="0"/>
      <dgm:spPr/>
    </dgm:pt>
    <dgm:pt modelId="{53860FC1-8BB8-4478-9186-47A80AC2DB54}" type="pres">
      <dgm:prSet presAssocID="{B05969F1-C52C-4B8A-A9BD-A5137FBB56E7}" presName="Name17" presStyleLbl="parChTrans1D3" presStyleIdx="1" presStyleCnt="4"/>
      <dgm:spPr/>
      <dgm:t>
        <a:bodyPr/>
        <a:lstStyle/>
        <a:p>
          <a:endParaRPr lang="en-US"/>
        </a:p>
      </dgm:t>
    </dgm:pt>
    <dgm:pt modelId="{3D8025CE-8498-4418-A5DB-F0402D58C72F}" type="pres">
      <dgm:prSet presAssocID="{17327D70-3EDC-40E5-A6B5-8474D99AA94B}" presName="hierRoot3" presStyleCnt="0"/>
      <dgm:spPr/>
    </dgm:pt>
    <dgm:pt modelId="{44A50096-8763-43DB-BD36-DFD884AED7DB}" type="pres">
      <dgm:prSet presAssocID="{17327D70-3EDC-40E5-A6B5-8474D99AA94B}" presName="composite3" presStyleCnt="0"/>
      <dgm:spPr/>
    </dgm:pt>
    <dgm:pt modelId="{EF3270DE-4785-4891-9D4A-681248134427}" type="pres">
      <dgm:prSet presAssocID="{17327D70-3EDC-40E5-A6B5-8474D99AA94B}" presName="background3" presStyleLbl="node3" presStyleIdx="1" presStyleCnt="4"/>
      <dgm:spPr/>
    </dgm:pt>
    <dgm:pt modelId="{45D6870D-FBD8-4FBF-A86E-C573F4A812C7}" type="pres">
      <dgm:prSet presAssocID="{17327D70-3EDC-40E5-A6B5-8474D99AA94B}" presName="text3" presStyleLbl="fgAcc3" presStyleIdx="1" presStyleCnt="4">
        <dgm:presLayoutVars>
          <dgm:chPref val="3"/>
        </dgm:presLayoutVars>
      </dgm:prSet>
      <dgm:spPr/>
      <dgm:t>
        <a:bodyPr/>
        <a:lstStyle/>
        <a:p>
          <a:endParaRPr lang="en-US"/>
        </a:p>
      </dgm:t>
    </dgm:pt>
    <dgm:pt modelId="{E3A53025-00EA-47BC-B0FE-018DEFD6534B}" type="pres">
      <dgm:prSet presAssocID="{17327D70-3EDC-40E5-A6B5-8474D99AA94B}" presName="hierChild4" presStyleCnt="0"/>
      <dgm:spPr/>
    </dgm:pt>
    <dgm:pt modelId="{38BC0F1D-75CE-4079-BD4D-D7CD0F492AE0}" type="pres">
      <dgm:prSet presAssocID="{1F2F018E-B84B-42E5-8E87-66B6B88C7BA9}" presName="Name17" presStyleLbl="parChTrans1D3" presStyleIdx="2" presStyleCnt="4"/>
      <dgm:spPr/>
      <dgm:t>
        <a:bodyPr/>
        <a:lstStyle/>
        <a:p>
          <a:endParaRPr lang="en-US"/>
        </a:p>
      </dgm:t>
    </dgm:pt>
    <dgm:pt modelId="{BF65E989-0BE8-49FF-A2F5-D6C2AEE63118}" type="pres">
      <dgm:prSet presAssocID="{5A89F77A-5EBA-4124-95AC-5917D468F5C3}" presName="hierRoot3" presStyleCnt="0"/>
      <dgm:spPr/>
    </dgm:pt>
    <dgm:pt modelId="{CDD2586E-EE63-4A3E-8AC7-031939790264}" type="pres">
      <dgm:prSet presAssocID="{5A89F77A-5EBA-4124-95AC-5917D468F5C3}" presName="composite3" presStyleCnt="0"/>
      <dgm:spPr/>
    </dgm:pt>
    <dgm:pt modelId="{7063B6A4-B94A-4699-9950-2069429BE003}" type="pres">
      <dgm:prSet presAssocID="{5A89F77A-5EBA-4124-95AC-5917D468F5C3}" presName="background3" presStyleLbl="node3" presStyleIdx="2" presStyleCnt="4"/>
      <dgm:spPr/>
    </dgm:pt>
    <dgm:pt modelId="{25D40566-8426-492B-A94A-C5A2521852FF}" type="pres">
      <dgm:prSet presAssocID="{5A89F77A-5EBA-4124-95AC-5917D468F5C3}" presName="text3" presStyleLbl="fgAcc3" presStyleIdx="2" presStyleCnt="4">
        <dgm:presLayoutVars>
          <dgm:chPref val="3"/>
        </dgm:presLayoutVars>
      </dgm:prSet>
      <dgm:spPr/>
      <dgm:t>
        <a:bodyPr/>
        <a:lstStyle/>
        <a:p>
          <a:endParaRPr lang="en-US"/>
        </a:p>
      </dgm:t>
    </dgm:pt>
    <dgm:pt modelId="{7E6A0AB9-3723-4CC3-8855-02BCF47E9E69}" type="pres">
      <dgm:prSet presAssocID="{5A89F77A-5EBA-4124-95AC-5917D468F5C3}" presName="hierChild4" presStyleCnt="0"/>
      <dgm:spPr/>
    </dgm:pt>
    <dgm:pt modelId="{9EB12FB2-6405-419C-8B5B-2B301C97766B}" type="pres">
      <dgm:prSet presAssocID="{68749484-652F-4EF9-AB14-442876D9AA79}" presName="Name17" presStyleLbl="parChTrans1D3" presStyleIdx="3" presStyleCnt="4"/>
      <dgm:spPr/>
      <dgm:t>
        <a:bodyPr/>
        <a:lstStyle/>
        <a:p>
          <a:endParaRPr lang="en-US"/>
        </a:p>
      </dgm:t>
    </dgm:pt>
    <dgm:pt modelId="{5AF6E7D0-730D-4FC4-9F4D-B256315DF2C0}" type="pres">
      <dgm:prSet presAssocID="{8354AF91-12FC-442D-B98E-BB7B265E1C7F}" presName="hierRoot3" presStyleCnt="0"/>
      <dgm:spPr/>
    </dgm:pt>
    <dgm:pt modelId="{E21CE18A-8E5E-45D0-9F24-A731F4E70DF1}" type="pres">
      <dgm:prSet presAssocID="{8354AF91-12FC-442D-B98E-BB7B265E1C7F}" presName="composite3" presStyleCnt="0"/>
      <dgm:spPr/>
    </dgm:pt>
    <dgm:pt modelId="{9999D4AC-9F55-4315-8703-72C017E70129}" type="pres">
      <dgm:prSet presAssocID="{8354AF91-12FC-442D-B98E-BB7B265E1C7F}" presName="background3" presStyleLbl="node3" presStyleIdx="3" presStyleCnt="4"/>
      <dgm:spPr/>
    </dgm:pt>
    <dgm:pt modelId="{12D3F402-6B8B-4D82-8644-A99AA1FDA21B}" type="pres">
      <dgm:prSet presAssocID="{8354AF91-12FC-442D-B98E-BB7B265E1C7F}" presName="text3" presStyleLbl="fgAcc3" presStyleIdx="3" presStyleCnt="4" custScaleX="147654" custScaleY="150782">
        <dgm:presLayoutVars>
          <dgm:chPref val="3"/>
        </dgm:presLayoutVars>
      </dgm:prSet>
      <dgm:spPr/>
      <dgm:t>
        <a:bodyPr/>
        <a:lstStyle/>
        <a:p>
          <a:endParaRPr lang="en-US"/>
        </a:p>
      </dgm:t>
    </dgm:pt>
    <dgm:pt modelId="{0F31D4EC-5D63-4E1C-97C2-F949DB93B06A}" type="pres">
      <dgm:prSet presAssocID="{8354AF91-12FC-442D-B98E-BB7B265E1C7F}" presName="hierChild4" presStyleCnt="0"/>
      <dgm:spPr/>
    </dgm:pt>
    <dgm:pt modelId="{689562FB-B4F9-4308-974F-228DF4DC8931}" type="pres">
      <dgm:prSet presAssocID="{32BE6F6C-8898-4DA2-B1C8-BB5DE1FE2D67}" presName="Name10" presStyleLbl="parChTrans1D2" presStyleIdx="2" presStyleCnt="6"/>
      <dgm:spPr/>
      <dgm:t>
        <a:bodyPr/>
        <a:lstStyle/>
        <a:p>
          <a:endParaRPr lang="en-US"/>
        </a:p>
      </dgm:t>
    </dgm:pt>
    <dgm:pt modelId="{23F89B86-3380-4CD2-A98E-22244F24B03E}" type="pres">
      <dgm:prSet presAssocID="{7109A7E7-B45F-4540-B0F8-B0D91ABB8645}" presName="hierRoot2" presStyleCnt="0"/>
      <dgm:spPr/>
    </dgm:pt>
    <dgm:pt modelId="{2E3B1FD0-9FFE-4E68-B1CC-020C7682421E}" type="pres">
      <dgm:prSet presAssocID="{7109A7E7-B45F-4540-B0F8-B0D91ABB8645}" presName="composite2" presStyleCnt="0"/>
      <dgm:spPr/>
    </dgm:pt>
    <dgm:pt modelId="{64444F49-1241-400D-9B29-BB82FA5A4CFA}" type="pres">
      <dgm:prSet presAssocID="{7109A7E7-B45F-4540-B0F8-B0D91ABB8645}" presName="background2" presStyleLbl="node2" presStyleIdx="2" presStyleCnt="6"/>
      <dgm:spPr/>
    </dgm:pt>
    <dgm:pt modelId="{66E0BEA0-3283-49FE-906C-616CF5741972}" type="pres">
      <dgm:prSet presAssocID="{7109A7E7-B45F-4540-B0F8-B0D91ABB8645}" presName="text2" presStyleLbl="fgAcc2" presStyleIdx="2" presStyleCnt="6">
        <dgm:presLayoutVars>
          <dgm:chPref val="3"/>
        </dgm:presLayoutVars>
      </dgm:prSet>
      <dgm:spPr/>
      <dgm:t>
        <a:bodyPr/>
        <a:lstStyle/>
        <a:p>
          <a:endParaRPr lang="en-US"/>
        </a:p>
      </dgm:t>
    </dgm:pt>
    <dgm:pt modelId="{24E33DE2-0DC7-4D38-BE74-97BDE229F836}" type="pres">
      <dgm:prSet presAssocID="{7109A7E7-B45F-4540-B0F8-B0D91ABB8645}" presName="hierChild3" presStyleCnt="0"/>
      <dgm:spPr/>
    </dgm:pt>
    <dgm:pt modelId="{ABC9567D-DD94-4637-A19F-E8E1A6A0B3EB}" type="pres">
      <dgm:prSet presAssocID="{192566F7-EB85-4758-8DC3-58901BC3AC7F}" presName="Name10" presStyleLbl="parChTrans1D2" presStyleIdx="3" presStyleCnt="6"/>
      <dgm:spPr/>
      <dgm:t>
        <a:bodyPr/>
        <a:lstStyle/>
        <a:p>
          <a:endParaRPr lang="en-US"/>
        </a:p>
      </dgm:t>
    </dgm:pt>
    <dgm:pt modelId="{DC9655CA-231F-4B3A-A958-F930D1449328}" type="pres">
      <dgm:prSet presAssocID="{27AC9756-FD38-46B3-83EC-C0164C0D38F2}" presName="hierRoot2" presStyleCnt="0"/>
      <dgm:spPr/>
    </dgm:pt>
    <dgm:pt modelId="{9C5B0EBF-79F0-4E3B-BC67-ECD46D9DFA05}" type="pres">
      <dgm:prSet presAssocID="{27AC9756-FD38-46B3-83EC-C0164C0D38F2}" presName="composite2" presStyleCnt="0"/>
      <dgm:spPr/>
    </dgm:pt>
    <dgm:pt modelId="{704BB8B7-47CA-4F56-B665-39AFF799884C}" type="pres">
      <dgm:prSet presAssocID="{27AC9756-FD38-46B3-83EC-C0164C0D38F2}" presName="background2" presStyleLbl="node2" presStyleIdx="3" presStyleCnt="6"/>
      <dgm:spPr/>
    </dgm:pt>
    <dgm:pt modelId="{966EB1A2-521A-4BD4-8C53-218F597F5A38}" type="pres">
      <dgm:prSet presAssocID="{27AC9756-FD38-46B3-83EC-C0164C0D38F2}" presName="text2" presStyleLbl="fgAcc2" presStyleIdx="3" presStyleCnt="6" custScaleX="138124" custScaleY="90209">
        <dgm:presLayoutVars>
          <dgm:chPref val="3"/>
        </dgm:presLayoutVars>
      </dgm:prSet>
      <dgm:spPr/>
      <dgm:t>
        <a:bodyPr/>
        <a:lstStyle/>
        <a:p>
          <a:endParaRPr lang="en-US"/>
        </a:p>
      </dgm:t>
    </dgm:pt>
    <dgm:pt modelId="{B331E45C-3116-4432-AC7D-6E2E486CDEED}" type="pres">
      <dgm:prSet presAssocID="{27AC9756-FD38-46B3-83EC-C0164C0D38F2}" presName="hierChild3" presStyleCnt="0"/>
      <dgm:spPr/>
    </dgm:pt>
    <dgm:pt modelId="{12B8240D-5B45-485C-BF92-F567AF9942D8}" type="pres">
      <dgm:prSet presAssocID="{85AB4618-A5ED-4DA8-B3E6-BA841D7C6E59}" presName="Name10" presStyleLbl="parChTrans1D2" presStyleIdx="4" presStyleCnt="6"/>
      <dgm:spPr/>
      <dgm:t>
        <a:bodyPr/>
        <a:lstStyle/>
        <a:p>
          <a:endParaRPr lang="en-US"/>
        </a:p>
      </dgm:t>
    </dgm:pt>
    <dgm:pt modelId="{9AEE7456-F12F-48A7-9253-0388D372441F}" type="pres">
      <dgm:prSet presAssocID="{22A26179-E98D-4CD6-9A72-BD6185C85651}" presName="hierRoot2" presStyleCnt="0"/>
      <dgm:spPr/>
    </dgm:pt>
    <dgm:pt modelId="{68C0FC8A-B11E-4BE3-98C5-6108E9B39923}" type="pres">
      <dgm:prSet presAssocID="{22A26179-E98D-4CD6-9A72-BD6185C85651}" presName="composite2" presStyleCnt="0"/>
      <dgm:spPr/>
    </dgm:pt>
    <dgm:pt modelId="{A5E324E3-21AC-4443-A0D1-EE285389B312}" type="pres">
      <dgm:prSet presAssocID="{22A26179-E98D-4CD6-9A72-BD6185C85651}" presName="background2" presStyleLbl="node2" presStyleIdx="4" presStyleCnt="6"/>
      <dgm:spPr/>
    </dgm:pt>
    <dgm:pt modelId="{C3EDBEE8-A88F-4E12-8D83-10C2D813FDA2}" type="pres">
      <dgm:prSet presAssocID="{22A26179-E98D-4CD6-9A72-BD6185C85651}" presName="text2" presStyleLbl="fgAcc2" presStyleIdx="4" presStyleCnt="6" custScaleX="126504">
        <dgm:presLayoutVars>
          <dgm:chPref val="3"/>
        </dgm:presLayoutVars>
      </dgm:prSet>
      <dgm:spPr/>
      <dgm:t>
        <a:bodyPr/>
        <a:lstStyle/>
        <a:p>
          <a:endParaRPr lang="en-US"/>
        </a:p>
      </dgm:t>
    </dgm:pt>
    <dgm:pt modelId="{594BBCF2-2913-4AE0-9AF7-ADB800382EBC}" type="pres">
      <dgm:prSet presAssocID="{22A26179-E98D-4CD6-9A72-BD6185C85651}" presName="hierChild3" presStyleCnt="0"/>
      <dgm:spPr/>
    </dgm:pt>
    <dgm:pt modelId="{5209F5C3-548F-4981-A98E-D57E77670569}" type="pres">
      <dgm:prSet presAssocID="{02297FC2-267C-46E7-B520-923AD0F1F563}" presName="Name10" presStyleLbl="parChTrans1D2" presStyleIdx="5" presStyleCnt="6"/>
      <dgm:spPr/>
      <dgm:t>
        <a:bodyPr/>
        <a:lstStyle/>
        <a:p>
          <a:endParaRPr lang="en-US"/>
        </a:p>
      </dgm:t>
    </dgm:pt>
    <dgm:pt modelId="{F3C232D1-3DD2-4554-A642-8D412B060F52}" type="pres">
      <dgm:prSet presAssocID="{BCABF5BC-FD28-4F12-B9F1-D1A8A8A2EC73}" presName="hierRoot2" presStyleCnt="0"/>
      <dgm:spPr/>
    </dgm:pt>
    <dgm:pt modelId="{DB0E1537-04D2-4F60-8729-38B681B962D1}" type="pres">
      <dgm:prSet presAssocID="{BCABF5BC-FD28-4F12-B9F1-D1A8A8A2EC73}" presName="composite2" presStyleCnt="0"/>
      <dgm:spPr/>
    </dgm:pt>
    <dgm:pt modelId="{9468FB12-F135-4543-8613-1390BBBB1F01}" type="pres">
      <dgm:prSet presAssocID="{BCABF5BC-FD28-4F12-B9F1-D1A8A8A2EC73}" presName="background2" presStyleLbl="node2" presStyleIdx="5" presStyleCnt="6"/>
      <dgm:spPr/>
    </dgm:pt>
    <dgm:pt modelId="{2B2ADB0C-B41C-4C0B-B2FB-D610570B42FC}" type="pres">
      <dgm:prSet presAssocID="{BCABF5BC-FD28-4F12-B9F1-D1A8A8A2EC73}" presName="text2" presStyleLbl="fgAcc2" presStyleIdx="5" presStyleCnt="6" custScaleX="119436" custScaleY="84234">
        <dgm:presLayoutVars>
          <dgm:chPref val="3"/>
        </dgm:presLayoutVars>
      </dgm:prSet>
      <dgm:spPr/>
      <dgm:t>
        <a:bodyPr/>
        <a:lstStyle/>
        <a:p>
          <a:endParaRPr lang="en-US"/>
        </a:p>
      </dgm:t>
    </dgm:pt>
    <dgm:pt modelId="{A72E9745-30CF-44FB-83F9-FA23A6919850}" type="pres">
      <dgm:prSet presAssocID="{BCABF5BC-FD28-4F12-B9F1-D1A8A8A2EC73}" presName="hierChild3" presStyleCnt="0"/>
      <dgm:spPr/>
    </dgm:pt>
    <dgm:pt modelId="{C62E8DF0-E345-4031-8C9E-5610136646DF}" type="pres">
      <dgm:prSet presAssocID="{AED004F1-86B2-4BDC-B122-D2D09D71F9D5}" presName="hierRoot1" presStyleCnt="0"/>
      <dgm:spPr/>
    </dgm:pt>
    <dgm:pt modelId="{0D9DDD81-5F87-4DA6-8512-003ADAB5DCDB}" type="pres">
      <dgm:prSet presAssocID="{AED004F1-86B2-4BDC-B122-D2D09D71F9D5}" presName="composite" presStyleCnt="0"/>
      <dgm:spPr/>
    </dgm:pt>
    <dgm:pt modelId="{97A31284-F764-43B4-846E-0275D6A61DC4}" type="pres">
      <dgm:prSet presAssocID="{AED004F1-86B2-4BDC-B122-D2D09D71F9D5}" presName="background" presStyleLbl="node0" presStyleIdx="1" presStyleCnt="2"/>
      <dgm:spPr/>
    </dgm:pt>
    <dgm:pt modelId="{F2ECA577-BEB3-4430-BFD5-2B4E5D4B18EC}" type="pres">
      <dgm:prSet presAssocID="{AED004F1-86B2-4BDC-B122-D2D09D71F9D5}" presName="text" presStyleLbl="fgAcc0" presStyleIdx="1" presStyleCnt="2" custScaleX="276533" custScaleY="219432" custLinFactX="-1492" custLinFactY="103110" custLinFactNeighborX="-100000" custLinFactNeighborY="200000">
        <dgm:presLayoutVars>
          <dgm:chPref val="3"/>
        </dgm:presLayoutVars>
      </dgm:prSet>
      <dgm:spPr/>
      <dgm:t>
        <a:bodyPr/>
        <a:lstStyle/>
        <a:p>
          <a:endParaRPr lang="en-US"/>
        </a:p>
      </dgm:t>
    </dgm:pt>
    <dgm:pt modelId="{80E2A66D-77A0-4459-B48B-70EA646A16FC}" type="pres">
      <dgm:prSet presAssocID="{AED004F1-86B2-4BDC-B122-D2D09D71F9D5}" presName="hierChild2" presStyleCnt="0"/>
      <dgm:spPr/>
    </dgm:pt>
  </dgm:ptLst>
  <dgm:cxnLst>
    <dgm:cxn modelId="{71A6D13B-69F6-4624-9EEB-D14779BACB51}" srcId="{359C1599-8550-4BA5-A9DC-E0927D464E98}" destId="{BDDAE57C-28FF-4B56-B5AE-691060D8C580}" srcOrd="0" destOrd="0" parTransId="{5F5D68E4-AA58-4EBE-B79B-BFB4C9AB278F}" sibTransId="{9060D9A7-D5DB-4AE3-A14F-0EB4FCE93EAF}"/>
    <dgm:cxn modelId="{4853C7E8-7920-4E21-882A-CDC1C5A19F7C}" srcId="{F570267D-451C-46E9-A1A8-E0D2F900FA6C}" destId="{6197C9EB-5EAB-4484-AF84-CA8B77BB6D92}" srcOrd="0" destOrd="0" parTransId="{4F782005-F571-4D2D-87BF-04CC14E88818}" sibTransId="{02B518CE-7F83-4689-A1E6-793203363DC4}"/>
    <dgm:cxn modelId="{01F1302A-54A1-4330-B2F3-F60E9C956127}" srcId="{6197C9EB-5EAB-4484-AF84-CA8B77BB6D92}" destId="{27AC9756-FD38-46B3-83EC-C0164C0D38F2}" srcOrd="3" destOrd="0" parTransId="{192566F7-EB85-4758-8DC3-58901BC3AC7F}" sibTransId="{2BE11EA0-4C38-421A-B8AA-92127E81D944}"/>
    <dgm:cxn modelId="{D5CC791C-417D-4404-A986-8935FEFB0694}" type="presOf" srcId="{27AC9756-FD38-46B3-83EC-C0164C0D38F2}" destId="{966EB1A2-521A-4BD4-8C53-218F597F5A38}" srcOrd="0" destOrd="0" presId="urn:microsoft.com/office/officeart/2005/8/layout/hierarchy1"/>
    <dgm:cxn modelId="{E7B63ABD-8C66-4D48-A133-CBC9DC033578}" srcId="{6897C342-F102-49E8-BD68-708930B308DF}" destId="{17327D70-3EDC-40E5-A6B5-8474D99AA94B}" srcOrd="0" destOrd="0" parTransId="{B05969F1-C52C-4B8A-A9BD-A5137FBB56E7}" sibTransId="{E5D94AD3-CF3E-45B5-A01C-69B9ED767275}"/>
    <dgm:cxn modelId="{4185588C-B0EA-4925-AC3D-D7C17E263E97}" type="presOf" srcId="{1F2F018E-B84B-42E5-8E87-66B6B88C7BA9}" destId="{38BC0F1D-75CE-4079-BD4D-D7CD0F492AE0}" srcOrd="0" destOrd="0" presId="urn:microsoft.com/office/officeart/2005/8/layout/hierarchy1"/>
    <dgm:cxn modelId="{7A88AFAE-2380-4B82-B861-1B64F1D92A4B}" type="presOf" srcId="{6197C9EB-5EAB-4484-AF84-CA8B77BB6D92}" destId="{B79F57B1-DBDB-489B-82BC-0F73001FA4A9}" srcOrd="0" destOrd="0" presId="urn:microsoft.com/office/officeart/2005/8/layout/hierarchy1"/>
    <dgm:cxn modelId="{4C533A29-5A96-415C-A330-3C46032F0EF1}" type="presOf" srcId="{AED004F1-86B2-4BDC-B122-D2D09D71F9D5}" destId="{F2ECA577-BEB3-4430-BFD5-2B4E5D4B18EC}" srcOrd="0" destOrd="0" presId="urn:microsoft.com/office/officeart/2005/8/layout/hierarchy1"/>
    <dgm:cxn modelId="{FD89C0BC-9DA1-4150-BD46-D892E49D07AC}" type="presOf" srcId="{32BE6F6C-8898-4DA2-B1C8-BB5DE1FE2D67}" destId="{689562FB-B4F9-4308-974F-228DF4DC8931}" srcOrd="0" destOrd="0" presId="urn:microsoft.com/office/officeart/2005/8/layout/hierarchy1"/>
    <dgm:cxn modelId="{A62E012D-17A8-4AE5-8AA7-A7AC670705C6}" type="presOf" srcId="{F570267D-451C-46E9-A1A8-E0D2F900FA6C}" destId="{370D402C-22F8-48DB-B1D1-48CB7B7E7B8A}" srcOrd="0" destOrd="0" presId="urn:microsoft.com/office/officeart/2005/8/layout/hierarchy1"/>
    <dgm:cxn modelId="{C94366AF-7276-429D-9BD8-4C10B8F04716}" type="presOf" srcId="{02297FC2-267C-46E7-B520-923AD0F1F563}" destId="{5209F5C3-548F-4981-A98E-D57E77670569}" srcOrd="0" destOrd="0" presId="urn:microsoft.com/office/officeart/2005/8/layout/hierarchy1"/>
    <dgm:cxn modelId="{FC65568A-BA80-4950-A2C7-5E88517006F5}" srcId="{6197C9EB-5EAB-4484-AF84-CA8B77BB6D92}" destId="{359C1599-8550-4BA5-A9DC-E0927D464E98}" srcOrd="0" destOrd="0" parTransId="{D9356C72-2835-4EC5-8727-8FA4C6AFF08A}" sibTransId="{1749B6B2-420D-4C83-A19C-F3D71B9BFA9E}"/>
    <dgm:cxn modelId="{1D46D516-D7E3-404B-9BF8-275B8884778B}" type="presOf" srcId="{5A89F77A-5EBA-4124-95AC-5917D468F5C3}" destId="{25D40566-8426-492B-A94A-C5A2521852FF}" srcOrd="0" destOrd="0" presId="urn:microsoft.com/office/officeart/2005/8/layout/hierarchy1"/>
    <dgm:cxn modelId="{D09FDD4A-3340-4453-A206-DEF2194CEDEA}" srcId="{6897C342-F102-49E8-BD68-708930B308DF}" destId="{8354AF91-12FC-442D-B98E-BB7B265E1C7F}" srcOrd="2" destOrd="0" parTransId="{68749484-652F-4EF9-AB14-442876D9AA79}" sibTransId="{6FD6C151-3E79-4EE6-981B-CDEF6D64FF59}"/>
    <dgm:cxn modelId="{AEBE5171-72C3-4C54-814B-80E16C3E05E3}" type="presOf" srcId="{7109A7E7-B45F-4540-B0F8-B0D91ABB8645}" destId="{66E0BEA0-3283-49FE-906C-616CF5741972}" srcOrd="0" destOrd="0" presId="urn:microsoft.com/office/officeart/2005/8/layout/hierarchy1"/>
    <dgm:cxn modelId="{BD978362-855A-4D12-860D-E62ABD563CBB}" srcId="{6197C9EB-5EAB-4484-AF84-CA8B77BB6D92}" destId="{7109A7E7-B45F-4540-B0F8-B0D91ABB8645}" srcOrd="2" destOrd="0" parTransId="{32BE6F6C-8898-4DA2-B1C8-BB5DE1FE2D67}" sibTransId="{53D2302B-8A7A-4A7F-893F-D0B1FBA6A2CA}"/>
    <dgm:cxn modelId="{539D7991-F117-4E60-9D8A-ED6EA5A74D6E}" srcId="{6197C9EB-5EAB-4484-AF84-CA8B77BB6D92}" destId="{BCABF5BC-FD28-4F12-B9F1-D1A8A8A2EC73}" srcOrd="5" destOrd="0" parTransId="{02297FC2-267C-46E7-B520-923AD0F1F563}" sibTransId="{DA86ABCE-98A6-466F-8038-F537FCDD0F56}"/>
    <dgm:cxn modelId="{3633A2B4-EF5C-454A-A4A8-69687AD54137}" srcId="{F570267D-451C-46E9-A1A8-E0D2F900FA6C}" destId="{AED004F1-86B2-4BDC-B122-D2D09D71F9D5}" srcOrd="1" destOrd="0" parTransId="{688E86F1-6101-4FF6-A738-72CFDAD35C7A}" sibTransId="{A1EA2004-FF85-42EB-B1AF-F85CC4BB87D9}"/>
    <dgm:cxn modelId="{86769D51-3FF3-41A5-81C6-6BF7A2B7E51F}" type="presOf" srcId="{359C1599-8550-4BA5-A9DC-E0927D464E98}" destId="{2C6F05DD-43E6-4151-8C34-9A298D79476E}" srcOrd="0" destOrd="0" presId="urn:microsoft.com/office/officeart/2005/8/layout/hierarchy1"/>
    <dgm:cxn modelId="{B2F8E71A-AB9F-4B3C-B00F-7B2C9FC5B767}" type="presOf" srcId="{BCABF5BC-FD28-4F12-B9F1-D1A8A8A2EC73}" destId="{2B2ADB0C-B41C-4C0B-B2FB-D610570B42FC}" srcOrd="0" destOrd="0" presId="urn:microsoft.com/office/officeart/2005/8/layout/hierarchy1"/>
    <dgm:cxn modelId="{BC7ECFF2-4DBF-4966-81F3-0F32FFAF7E9A}" srcId="{6197C9EB-5EAB-4484-AF84-CA8B77BB6D92}" destId="{6897C342-F102-49E8-BD68-708930B308DF}" srcOrd="1" destOrd="0" parTransId="{125A7693-FFFA-47C6-90AA-6499581BCAC1}" sibTransId="{73AE9D3D-8537-4826-B6CA-325FFCBEA24E}"/>
    <dgm:cxn modelId="{0224622D-2B45-45E5-B2C7-E43233809998}" type="presOf" srcId="{192566F7-EB85-4758-8DC3-58901BC3AC7F}" destId="{ABC9567D-DD94-4637-A19F-E8E1A6A0B3EB}" srcOrd="0" destOrd="0" presId="urn:microsoft.com/office/officeart/2005/8/layout/hierarchy1"/>
    <dgm:cxn modelId="{49B4457F-8503-4E30-B5E7-531D9D616636}" type="presOf" srcId="{6897C342-F102-49E8-BD68-708930B308DF}" destId="{D9F503B7-2B52-479E-9726-72983E9338D2}" srcOrd="0" destOrd="0" presId="urn:microsoft.com/office/officeart/2005/8/layout/hierarchy1"/>
    <dgm:cxn modelId="{19567125-BEDE-4EAE-BE38-27C2410C9E00}" type="presOf" srcId="{BDDAE57C-28FF-4B56-B5AE-691060D8C580}" destId="{0B33FF8A-42CF-4051-ADEF-84854420D0B9}" srcOrd="0" destOrd="0" presId="urn:microsoft.com/office/officeart/2005/8/layout/hierarchy1"/>
    <dgm:cxn modelId="{43B690A0-0FB7-4171-83D2-73D1A9F3D6B4}" type="presOf" srcId="{125A7693-FFFA-47C6-90AA-6499581BCAC1}" destId="{886E4324-5115-439C-B0DD-130685669D2C}" srcOrd="0" destOrd="0" presId="urn:microsoft.com/office/officeart/2005/8/layout/hierarchy1"/>
    <dgm:cxn modelId="{1233F023-2A55-45B9-9918-241A0027832B}" type="presOf" srcId="{5F5D68E4-AA58-4EBE-B79B-BFB4C9AB278F}" destId="{2BEF7CEB-7BA7-4BD6-9223-F69184538BBF}" srcOrd="0" destOrd="0" presId="urn:microsoft.com/office/officeart/2005/8/layout/hierarchy1"/>
    <dgm:cxn modelId="{E34A8273-0571-405A-842D-B97A47C71177}" srcId="{6197C9EB-5EAB-4484-AF84-CA8B77BB6D92}" destId="{22A26179-E98D-4CD6-9A72-BD6185C85651}" srcOrd="4" destOrd="0" parTransId="{85AB4618-A5ED-4DA8-B3E6-BA841D7C6E59}" sibTransId="{39D122CD-25B2-4F14-BD42-FFD28BC5F906}"/>
    <dgm:cxn modelId="{5D9241D1-376A-4A9C-B567-C81A427BBC1C}" type="presOf" srcId="{68749484-652F-4EF9-AB14-442876D9AA79}" destId="{9EB12FB2-6405-419C-8B5B-2B301C97766B}" srcOrd="0" destOrd="0" presId="urn:microsoft.com/office/officeart/2005/8/layout/hierarchy1"/>
    <dgm:cxn modelId="{777419DA-146B-4DD2-A86F-F8557844E5FC}" srcId="{6897C342-F102-49E8-BD68-708930B308DF}" destId="{5A89F77A-5EBA-4124-95AC-5917D468F5C3}" srcOrd="1" destOrd="0" parTransId="{1F2F018E-B84B-42E5-8E87-66B6B88C7BA9}" sibTransId="{0690B166-569D-42DB-B795-3FD805B6380A}"/>
    <dgm:cxn modelId="{4ACE3E12-2722-489B-BF60-3A17D5CEAF6A}" type="presOf" srcId="{B05969F1-C52C-4B8A-A9BD-A5137FBB56E7}" destId="{53860FC1-8BB8-4478-9186-47A80AC2DB54}" srcOrd="0" destOrd="0" presId="urn:microsoft.com/office/officeart/2005/8/layout/hierarchy1"/>
    <dgm:cxn modelId="{7B54D26F-B652-4870-8A96-C7C51A33F6B6}" type="presOf" srcId="{8354AF91-12FC-442D-B98E-BB7B265E1C7F}" destId="{12D3F402-6B8B-4D82-8644-A99AA1FDA21B}" srcOrd="0" destOrd="0" presId="urn:microsoft.com/office/officeart/2005/8/layout/hierarchy1"/>
    <dgm:cxn modelId="{6230F307-A161-4A77-98EF-91E8EC4F4106}" type="presOf" srcId="{17327D70-3EDC-40E5-A6B5-8474D99AA94B}" destId="{45D6870D-FBD8-4FBF-A86E-C573F4A812C7}" srcOrd="0" destOrd="0" presId="urn:microsoft.com/office/officeart/2005/8/layout/hierarchy1"/>
    <dgm:cxn modelId="{E00E913F-65BE-486C-A096-1FC808B0C2DB}" type="presOf" srcId="{85AB4618-A5ED-4DA8-B3E6-BA841D7C6E59}" destId="{12B8240D-5B45-485C-BF92-F567AF9942D8}" srcOrd="0" destOrd="0" presId="urn:microsoft.com/office/officeart/2005/8/layout/hierarchy1"/>
    <dgm:cxn modelId="{DF2556E9-BB10-4779-991E-A9F61A873DE3}" type="presOf" srcId="{22A26179-E98D-4CD6-9A72-BD6185C85651}" destId="{C3EDBEE8-A88F-4E12-8D83-10C2D813FDA2}" srcOrd="0" destOrd="0" presId="urn:microsoft.com/office/officeart/2005/8/layout/hierarchy1"/>
    <dgm:cxn modelId="{19879A32-6659-4345-85F1-C1490EBF085C}" type="presOf" srcId="{D9356C72-2835-4EC5-8727-8FA4C6AFF08A}" destId="{C1FCEA5C-B854-4447-A84F-5A6288C1FC71}" srcOrd="0" destOrd="0" presId="urn:microsoft.com/office/officeart/2005/8/layout/hierarchy1"/>
    <dgm:cxn modelId="{99B01C12-0B15-4945-95B5-3044E1148CCE}" type="presParOf" srcId="{370D402C-22F8-48DB-B1D1-48CB7B7E7B8A}" destId="{8094E2A6-21AB-41C6-BE48-3602BB435FEA}" srcOrd="0" destOrd="0" presId="urn:microsoft.com/office/officeart/2005/8/layout/hierarchy1"/>
    <dgm:cxn modelId="{4FAB5A70-905E-4541-988F-AF6998CEC5EF}" type="presParOf" srcId="{8094E2A6-21AB-41C6-BE48-3602BB435FEA}" destId="{FE01FEB7-1F16-4B11-ABBD-94C697A0B8E4}" srcOrd="0" destOrd="0" presId="urn:microsoft.com/office/officeart/2005/8/layout/hierarchy1"/>
    <dgm:cxn modelId="{0D1226A9-56CE-42B2-9608-9DEEA801CB68}" type="presParOf" srcId="{FE01FEB7-1F16-4B11-ABBD-94C697A0B8E4}" destId="{895FA24D-DE89-42B6-A75E-8B9A2D29DBBC}" srcOrd="0" destOrd="0" presId="urn:microsoft.com/office/officeart/2005/8/layout/hierarchy1"/>
    <dgm:cxn modelId="{7811AD74-C1AB-4F4C-9D18-8486AB307CE3}" type="presParOf" srcId="{FE01FEB7-1F16-4B11-ABBD-94C697A0B8E4}" destId="{B79F57B1-DBDB-489B-82BC-0F73001FA4A9}" srcOrd="1" destOrd="0" presId="urn:microsoft.com/office/officeart/2005/8/layout/hierarchy1"/>
    <dgm:cxn modelId="{04FA7B5E-D5F0-47B4-B254-DB11BF1D28D9}" type="presParOf" srcId="{8094E2A6-21AB-41C6-BE48-3602BB435FEA}" destId="{D0158CD5-8E4C-4957-8A90-2AF8D3016224}" srcOrd="1" destOrd="0" presId="urn:microsoft.com/office/officeart/2005/8/layout/hierarchy1"/>
    <dgm:cxn modelId="{3A074183-90CF-4908-9219-9C9BB42AA993}" type="presParOf" srcId="{D0158CD5-8E4C-4957-8A90-2AF8D3016224}" destId="{C1FCEA5C-B854-4447-A84F-5A6288C1FC71}" srcOrd="0" destOrd="0" presId="urn:microsoft.com/office/officeart/2005/8/layout/hierarchy1"/>
    <dgm:cxn modelId="{5EE7374C-CB62-488A-B3B4-30F997895008}" type="presParOf" srcId="{D0158CD5-8E4C-4957-8A90-2AF8D3016224}" destId="{11413392-40B8-4815-8267-6D56FFAE520D}" srcOrd="1" destOrd="0" presId="urn:microsoft.com/office/officeart/2005/8/layout/hierarchy1"/>
    <dgm:cxn modelId="{BB7C4672-2C8B-48F2-99CE-12F5DAC63B5F}" type="presParOf" srcId="{11413392-40B8-4815-8267-6D56FFAE520D}" destId="{0B205BE9-6081-463E-A529-E4403AE2635A}" srcOrd="0" destOrd="0" presId="urn:microsoft.com/office/officeart/2005/8/layout/hierarchy1"/>
    <dgm:cxn modelId="{EA88DC0C-EB11-4132-832E-9F1E250C009C}" type="presParOf" srcId="{0B205BE9-6081-463E-A529-E4403AE2635A}" destId="{9B620464-7BB6-47B5-AC77-76A9B0A9B171}" srcOrd="0" destOrd="0" presId="urn:microsoft.com/office/officeart/2005/8/layout/hierarchy1"/>
    <dgm:cxn modelId="{F7BBD6AE-820D-47B8-9313-640971D9E13C}" type="presParOf" srcId="{0B205BE9-6081-463E-A529-E4403AE2635A}" destId="{2C6F05DD-43E6-4151-8C34-9A298D79476E}" srcOrd="1" destOrd="0" presId="urn:microsoft.com/office/officeart/2005/8/layout/hierarchy1"/>
    <dgm:cxn modelId="{39140285-C558-4A9F-8A3A-1DCBC81DF013}" type="presParOf" srcId="{11413392-40B8-4815-8267-6D56FFAE520D}" destId="{FA52E494-4038-4A0E-989C-FCC3DF1C2F3E}" srcOrd="1" destOrd="0" presId="urn:microsoft.com/office/officeart/2005/8/layout/hierarchy1"/>
    <dgm:cxn modelId="{C78961A6-D6A2-495C-B037-184D178D0693}" type="presParOf" srcId="{FA52E494-4038-4A0E-989C-FCC3DF1C2F3E}" destId="{2BEF7CEB-7BA7-4BD6-9223-F69184538BBF}" srcOrd="0" destOrd="0" presId="urn:microsoft.com/office/officeart/2005/8/layout/hierarchy1"/>
    <dgm:cxn modelId="{A00E9BAC-F536-4748-8D37-EC099CE701C2}" type="presParOf" srcId="{FA52E494-4038-4A0E-989C-FCC3DF1C2F3E}" destId="{8147D82C-26E0-468B-B3AB-95667B4A88E9}" srcOrd="1" destOrd="0" presId="urn:microsoft.com/office/officeart/2005/8/layout/hierarchy1"/>
    <dgm:cxn modelId="{0445743A-67C9-4C4C-BE4A-99A76B773B9D}" type="presParOf" srcId="{8147D82C-26E0-468B-B3AB-95667B4A88E9}" destId="{F0ACD961-7E39-435B-9EE8-AA027D64458C}" srcOrd="0" destOrd="0" presId="urn:microsoft.com/office/officeart/2005/8/layout/hierarchy1"/>
    <dgm:cxn modelId="{750CC570-9CC7-4100-A9BF-E2AA6FF6480A}" type="presParOf" srcId="{F0ACD961-7E39-435B-9EE8-AA027D64458C}" destId="{AAEEA726-7BFD-422C-86A5-020883CAA5AC}" srcOrd="0" destOrd="0" presId="urn:microsoft.com/office/officeart/2005/8/layout/hierarchy1"/>
    <dgm:cxn modelId="{04D620C7-1FB3-4D02-8ABC-A913299599AA}" type="presParOf" srcId="{F0ACD961-7E39-435B-9EE8-AA027D64458C}" destId="{0B33FF8A-42CF-4051-ADEF-84854420D0B9}" srcOrd="1" destOrd="0" presId="urn:microsoft.com/office/officeart/2005/8/layout/hierarchy1"/>
    <dgm:cxn modelId="{5D4ED111-004C-48C8-BB72-900147FFD2FE}" type="presParOf" srcId="{8147D82C-26E0-468B-B3AB-95667B4A88E9}" destId="{3F73012A-6415-40A4-A7D9-AC9AACAD5409}" srcOrd="1" destOrd="0" presId="urn:microsoft.com/office/officeart/2005/8/layout/hierarchy1"/>
    <dgm:cxn modelId="{D2115711-CF44-48CC-8630-6F917A090BC3}" type="presParOf" srcId="{D0158CD5-8E4C-4957-8A90-2AF8D3016224}" destId="{886E4324-5115-439C-B0DD-130685669D2C}" srcOrd="2" destOrd="0" presId="urn:microsoft.com/office/officeart/2005/8/layout/hierarchy1"/>
    <dgm:cxn modelId="{EF59BAB8-D874-450B-90AB-EB622D78FA3A}" type="presParOf" srcId="{D0158CD5-8E4C-4957-8A90-2AF8D3016224}" destId="{0B0BFCE1-C0E3-42FD-8CCA-99DD55F26EF8}" srcOrd="3" destOrd="0" presId="urn:microsoft.com/office/officeart/2005/8/layout/hierarchy1"/>
    <dgm:cxn modelId="{B9D5088D-65D6-4CBF-9B29-10BA220939E8}" type="presParOf" srcId="{0B0BFCE1-C0E3-42FD-8CCA-99DD55F26EF8}" destId="{EA6FD510-791E-4830-9939-0827DE6ECF41}" srcOrd="0" destOrd="0" presId="urn:microsoft.com/office/officeart/2005/8/layout/hierarchy1"/>
    <dgm:cxn modelId="{D81E64CF-180B-41E2-A6B0-5A340D36F5D8}" type="presParOf" srcId="{EA6FD510-791E-4830-9939-0827DE6ECF41}" destId="{6FFECB52-DC3D-4059-AADC-A814DAFF0F19}" srcOrd="0" destOrd="0" presId="urn:microsoft.com/office/officeart/2005/8/layout/hierarchy1"/>
    <dgm:cxn modelId="{93170062-2BF0-4B6F-93B4-F1F92D56F852}" type="presParOf" srcId="{EA6FD510-791E-4830-9939-0827DE6ECF41}" destId="{D9F503B7-2B52-479E-9726-72983E9338D2}" srcOrd="1" destOrd="0" presId="urn:microsoft.com/office/officeart/2005/8/layout/hierarchy1"/>
    <dgm:cxn modelId="{A47D7D4A-06FF-4775-B39D-B2269BA9AF7F}" type="presParOf" srcId="{0B0BFCE1-C0E3-42FD-8CCA-99DD55F26EF8}" destId="{6584EB02-A989-4531-A68F-69D730EB957F}" srcOrd="1" destOrd="0" presId="urn:microsoft.com/office/officeart/2005/8/layout/hierarchy1"/>
    <dgm:cxn modelId="{4B97624F-65B7-4476-BFD6-A03608F9447F}" type="presParOf" srcId="{6584EB02-A989-4531-A68F-69D730EB957F}" destId="{53860FC1-8BB8-4478-9186-47A80AC2DB54}" srcOrd="0" destOrd="0" presId="urn:microsoft.com/office/officeart/2005/8/layout/hierarchy1"/>
    <dgm:cxn modelId="{808EF0DA-0913-45D3-9695-291B9960AAA5}" type="presParOf" srcId="{6584EB02-A989-4531-A68F-69D730EB957F}" destId="{3D8025CE-8498-4418-A5DB-F0402D58C72F}" srcOrd="1" destOrd="0" presId="urn:microsoft.com/office/officeart/2005/8/layout/hierarchy1"/>
    <dgm:cxn modelId="{5AA62900-1ADF-4B5D-A226-DF5DFF1DE25D}" type="presParOf" srcId="{3D8025CE-8498-4418-A5DB-F0402D58C72F}" destId="{44A50096-8763-43DB-BD36-DFD884AED7DB}" srcOrd="0" destOrd="0" presId="urn:microsoft.com/office/officeart/2005/8/layout/hierarchy1"/>
    <dgm:cxn modelId="{8633A602-C558-4F00-A2D3-6710035CB540}" type="presParOf" srcId="{44A50096-8763-43DB-BD36-DFD884AED7DB}" destId="{EF3270DE-4785-4891-9D4A-681248134427}" srcOrd="0" destOrd="0" presId="urn:microsoft.com/office/officeart/2005/8/layout/hierarchy1"/>
    <dgm:cxn modelId="{EAFEC41C-5EEA-4F14-9DCC-C818DA214095}" type="presParOf" srcId="{44A50096-8763-43DB-BD36-DFD884AED7DB}" destId="{45D6870D-FBD8-4FBF-A86E-C573F4A812C7}" srcOrd="1" destOrd="0" presId="urn:microsoft.com/office/officeart/2005/8/layout/hierarchy1"/>
    <dgm:cxn modelId="{D59FD03F-18C9-434B-BDAD-FEF97BFD6020}" type="presParOf" srcId="{3D8025CE-8498-4418-A5DB-F0402D58C72F}" destId="{E3A53025-00EA-47BC-B0FE-018DEFD6534B}" srcOrd="1" destOrd="0" presId="urn:microsoft.com/office/officeart/2005/8/layout/hierarchy1"/>
    <dgm:cxn modelId="{F2451A0B-377E-4048-82E3-68E4B84E240C}" type="presParOf" srcId="{6584EB02-A989-4531-A68F-69D730EB957F}" destId="{38BC0F1D-75CE-4079-BD4D-D7CD0F492AE0}" srcOrd="2" destOrd="0" presId="urn:microsoft.com/office/officeart/2005/8/layout/hierarchy1"/>
    <dgm:cxn modelId="{EE2ED70C-1332-4FD0-9BD6-7399D13C2F21}" type="presParOf" srcId="{6584EB02-A989-4531-A68F-69D730EB957F}" destId="{BF65E989-0BE8-49FF-A2F5-D6C2AEE63118}" srcOrd="3" destOrd="0" presId="urn:microsoft.com/office/officeart/2005/8/layout/hierarchy1"/>
    <dgm:cxn modelId="{013C92CF-5CB0-4A29-8E5D-BFF6EA475482}" type="presParOf" srcId="{BF65E989-0BE8-49FF-A2F5-D6C2AEE63118}" destId="{CDD2586E-EE63-4A3E-8AC7-031939790264}" srcOrd="0" destOrd="0" presId="urn:microsoft.com/office/officeart/2005/8/layout/hierarchy1"/>
    <dgm:cxn modelId="{E74EF244-5A00-4BA9-BED4-7F84C6CD7EA1}" type="presParOf" srcId="{CDD2586E-EE63-4A3E-8AC7-031939790264}" destId="{7063B6A4-B94A-4699-9950-2069429BE003}" srcOrd="0" destOrd="0" presId="urn:microsoft.com/office/officeart/2005/8/layout/hierarchy1"/>
    <dgm:cxn modelId="{B27CC999-7961-4DB9-93A4-1628E9C64EA3}" type="presParOf" srcId="{CDD2586E-EE63-4A3E-8AC7-031939790264}" destId="{25D40566-8426-492B-A94A-C5A2521852FF}" srcOrd="1" destOrd="0" presId="urn:microsoft.com/office/officeart/2005/8/layout/hierarchy1"/>
    <dgm:cxn modelId="{314EF6B3-8331-45B0-A4EC-F16E3ECD9D13}" type="presParOf" srcId="{BF65E989-0BE8-49FF-A2F5-D6C2AEE63118}" destId="{7E6A0AB9-3723-4CC3-8855-02BCF47E9E69}" srcOrd="1" destOrd="0" presId="urn:microsoft.com/office/officeart/2005/8/layout/hierarchy1"/>
    <dgm:cxn modelId="{D1303746-0383-4E44-9E95-133A4CA2368F}" type="presParOf" srcId="{6584EB02-A989-4531-A68F-69D730EB957F}" destId="{9EB12FB2-6405-419C-8B5B-2B301C97766B}" srcOrd="4" destOrd="0" presId="urn:microsoft.com/office/officeart/2005/8/layout/hierarchy1"/>
    <dgm:cxn modelId="{E42654AD-E847-462C-A845-424E24CEEA8F}" type="presParOf" srcId="{6584EB02-A989-4531-A68F-69D730EB957F}" destId="{5AF6E7D0-730D-4FC4-9F4D-B256315DF2C0}" srcOrd="5" destOrd="0" presId="urn:microsoft.com/office/officeart/2005/8/layout/hierarchy1"/>
    <dgm:cxn modelId="{042BE3AA-DD6F-4924-8743-98016CCE701A}" type="presParOf" srcId="{5AF6E7D0-730D-4FC4-9F4D-B256315DF2C0}" destId="{E21CE18A-8E5E-45D0-9F24-A731F4E70DF1}" srcOrd="0" destOrd="0" presId="urn:microsoft.com/office/officeart/2005/8/layout/hierarchy1"/>
    <dgm:cxn modelId="{371FC74A-55C4-459D-A74E-69EE8FEFD6B7}" type="presParOf" srcId="{E21CE18A-8E5E-45D0-9F24-A731F4E70DF1}" destId="{9999D4AC-9F55-4315-8703-72C017E70129}" srcOrd="0" destOrd="0" presId="urn:microsoft.com/office/officeart/2005/8/layout/hierarchy1"/>
    <dgm:cxn modelId="{33A41682-3907-4B88-A389-CA6447DBC1E5}" type="presParOf" srcId="{E21CE18A-8E5E-45D0-9F24-A731F4E70DF1}" destId="{12D3F402-6B8B-4D82-8644-A99AA1FDA21B}" srcOrd="1" destOrd="0" presId="urn:microsoft.com/office/officeart/2005/8/layout/hierarchy1"/>
    <dgm:cxn modelId="{8F43BCEC-5A9F-4B51-B71C-1D500BE11B37}" type="presParOf" srcId="{5AF6E7D0-730D-4FC4-9F4D-B256315DF2C0}" destId="{0F31D4EC-5D63-4E1C-97C2-F949DB93B06A}" srcOrd="1" destOrd="0" presId="urn:microsoft.com/office/officeart/2005/8/layout/hierarchy1"/>
    <dgm:cxn modelId="{679F2AD7-DEDA-467E-B649-8F506E78C6C8}" type="presParOf" srcId="{D0158CD5-8E4C-4957-8A90-2AF8D3016224}" destId="{689562FB-B4F9-4308-974F-228DF4DC8931}" srcOrd="4" destOrd="0" presId="urn:microsoft.com/office/officeart/2005/8/layout/hierarchy1"/>
    <dgm:cxn modelId="{7E2A8AB6-1FB8-4C2E-A6CB-FED464452005}" type="presParOf" srcId="{D0158CD5-8E4C-4957-8A90-2AF8D3016224}" destId="{23F89B86-3380-4CD2-A98E-22244F24B03E}" srcOrd="5" destOrd="0" presId="urn:microsoft.com/office/officeart/2005/8/layout/hierarchy1"/>
    <dgm:cxn modelId="{07991E65-9928-44D5-B01A-75C83D50AA29}" type="presParOf" srcId="{23F89B86-3380-4CD2-A98E-22244F24B03E}" destId="{2E3B1FD0-9FFE-4E68-B1CC-020C7682421E}" srcOrd="0" destOrd="0" presId="urn:microsoft.com/office/officeart/2005/8/layout/hierarchy1"/>
    <dgm:cxn modelId="{ED7CA3E9-DDEE-4658-AF02-6FA77C109C51}" type="presParOf" srcId="{2E3B1FD0-9FFE-4E68-B1CC-020C7682421E}" destId="{64444F49-1241-400D-9B29-BB82FA5A4CFA}" srcOrd="0" destOrd="0" presId="urn:microsoft.com/office/officeart/2005/8/layout/hierarchy1"/>
    <dgm:cxn modelId="{2D67FAE3-6D34-4176-A35F-DAAFA56C5240}" type="presParOf" srcId="{2E3B1FD0-9FFE-4E68-B1CC-020C7682421E}" destId="{66E0BEA0-3283-49FE-906C-616CF5741972}" srcOrd="1" destOrd="0" presId="urn:microsoft.com/office/officeart/2005/8/layout/hierarchy1"/>
    <dgm:cxn modelId="{457065EF-DDC0-41BD-8E63-DB21FB681707}" type="presParOf" srcId="{23F89B86-3380-4CD2-A98E-22244F24B03E}" destId="{24E33DE2-0DC7-4D38-BE74-97BDE229F836}" srcOrd="1" destOrd="0" presId="urn:microsoft.com/office/officeart/2005/8/layout/hierarchy1"/>
    <dgm:cxn modelId="{984A8A9E-9F77-473E-916E-2DC0EE1AA4D3}" type="presParOf" srcId="{D0158CD5-8E4C-4957-8A90-2AF8D3016224}" destId="{ABC9567D-DD94-4637-A19F-E8E1A6A0B3EB}" srcOrd="6" destOrd="0" presId="urn:microsoft.com/office/officeart/2005/8/layout/hierarchy1"/>
    <dgm:cxn modelId="{99B0F50D-75CE-40C6-B2B5-872D73C0AAB3}" type="presParOf" srcId="{D0158CD5-8E4C-4957-8A90-2AF8D3016224}" destId="{DC9655CA-231F-4B3A-A958-F930D1449328}" srcOrd="7" destOrd="0" presId="urn:microsoft.com/office/officeart/2005/8/layout/hierarchy1"/>
    <dgm:cxn modelId="{4C0DCCA3-2827-4AEC-AE6F-EB5D097F41CE}" type="presParOf" srcId="{DC9655CA-231F-4B3A-A958-F930D1449328}" destId="{9C5B0EBF-79F0-4E3B-BC67-ECD46D9DFA05}" srcOrd="0" destOrd="0" presId="urn:microsoft.com/office/officeart/2005/8/layout/hierarchy1"/>
    <dgm:cxn modelId="{3A44F669-460F-4E35-8476-6644491B6F08}" type="presParOf" srcId="{9C5B0EBF-79F0-4E3B-BC67-ECD46D9DFA05}" destId="{704BB8B7-47CA-4F56-B665-39AFF799884C}" srcOrd="0" destOrd="0" presId="urn:microsoft.com/office/officeart/2005/8/layout/hierarchy1"/>
    <dgm:cxn modelId="{59820EB8-14CD-4E8D-9698-0B96860EECD3}" type="presParOf" srcId="{9C5B0EBF-79F0-4E3B-BC67-ECD46D9DFA05}" destId="{966EB1A2-521A-4BD4-8C53-218F597F5A38}" srcOrd="1" destOrd="0" presId="urn:microsoft.com/office/officeart/2005/8/layout/hierarchy1"/>
    <dgm:cxn modelId="{A99819A7-AE2E-418A-8514-9F3E68B84E9A}" type="presParOf" srcId="{DC9655CA-231F-4B3A-A958-F930D1449328}" destId="{B331E45C-3116-4432-AC7D-6E2E486CDEED}" srcOrd="1" destOrd="0" presId="urn:microsoft.com/office/officeart/2005/8/layout/hierarchy1"/>
    <dgm:cxn modelId="{7A7A534B-76EF-4C0E-B4AE-4F0E9165A850}" type="presParOf" srcId="{D0158CD5-8E4C-4957-8A90-2AF8D3016224}" destId="{12B8240D-5B45-485C-BF92-F567AF9942D8}" srcOrd="8" destOrd="0" presId="urn:microsoft.com/office/officeart/2005/8/layout/hierarchy1"/>
    <dgm:cxn modelId="{5BA315FD-289F-4392-AE04-FB39A615D746}" type="presParOf" srcId="{D0158CD5-8E4C-4957-8A90-2AF8D3016224}" destId="{9AEE7456-F12F-48A7-9253-0388D372441F}" srcOrd="9" destOrd="0" presId="urn:microsoft.com/office/officeart/2005/8/layout/hierarchy1"/>
    <dgm:cxn modelId="{7B64DDE2-2063-4220-B952-A4BC9BF530F7}" type="presParOf" srcId="{9AEE7456-F12F-48A7-9253-0388D372441F}" destId="{68C0FC8A-B11E-4BE3-98C5-6108E9B39923}" srcOrd="0" destOrd="0" presId="urn:microsoft.com/office/officeart/2005/8/layout/hierarchy1"/>
    <dgm:cxn modelId="{263F4E4E-7CE1-43DD-8651-248A1EA3C10E}" type="presParOf" srcId="{68C0FC8A-B11E-4BE3-98C5-6108E9B39923}" destId="{A5E324E3-21AC-4443-A0D1-EE285389B312}" srcOrd="0" destOrd="0" presId="urn:microsoft.com/office/officeart/2005/8/layout/hierarchy1"/>
    <dgm:cxn modelId="{CBFEE9D4-FAD9-47DC-85C2-77417ED439E1}" type="presParOf" srcId="{68C0FC8A-B11E-4BE3-98C5-6108E9B39923}" destId="{C3EDBEE8-A88F-4E12-8D83-10C2D813FDA2}" srcOrd="1" destOrd="0" presId="urn:microsoft.com/office/officeart/2005/8/layout/hierarchy1"/>
    <dgm:cxn modelId="{F746C2E0-ED49-4442-A565-E9D8F9AC6D34}" type="presParOf" srcId="{9AEE7456-F12F-48A7-9253-0388D372441F}" destId="{594BBCF2-2913-4AE0-9AF7-ADB800382EBC}" srcOrd="1" destOrd="0" presId="urn:microsoft.com/office/officeart/2005/8/layout/hierarchy1"/>
    <dgm:cxn modelId="{26A1DFB8-A479-4D43-A2D6-50BCCEECF9B3}" type="presParOf" srcId="{D0158CD5-8E4C-4957-8A90-2AF8D3016224}" destId="{5209F5C3-548F-4981-A98E-D57E77670569}" srcOrd="10" destOrd="0" presId="urn:microsoft.com/office/officeart/2005/8/layout/hierarchy1"/>
    <dgm:cxn modelId="{2EA13D77-3A23-4FB8-A971-243C111F9944}" type="presParOf" srcId="{D0158CD5-8E4C-4957-8A90-2AF8D3016224}" destId="{F3C232D1-3DD2-4554-A642-8D412B060F52}" srcOrd="11" destOrd="0" presId="urn:microsoft.com/office/officeart/2005/8/layout/hierarchy1"/>
    <dgm:cxn modelId="{9CF69889-E7D7-4D7A-9A86-B0D810F5E202}" type="presParOf" srcId="{F3C232D1-3DD2-4554-A642-8D412B060F52}" destId="{DB0E1537-04D2-4F60-8729-38B681B962D1}" srcOrd="0" destOrd="0" presId="urn:microsoft.com/office/officeart/2005/8/layout/hierarchy1"/>
    <dgm:cxn modelId="{FA4C9A35-A934-42BD-87B2-0A09150046BA}" type="presParOf" srcId="{DB0E1537-04D2-4F60-8729-38B681B962D1}" destId="{9468FB12-F135-4543-8613-1390BBBB1F01}" srcOrd="0" destOrd="0" presId="urn:microsoft.com/office/officeart/2005/8/layout/hierarchy1"/>
    <dgm:cxn modelId="{0655B040-C76D-4A9F-B675-B8381D5E7232}" type="presParOf" srcId="{DB0E1537-04D2-4F60-8729-38B681B962D1}" destId="{2B2ADB0C-B41C-4C0B-B2FB-D610570B42FC}" srcOrd="1" destOrd="0" presId="urn:microsoft.com/office/officeart/2005/8/layout/hierarchy1"/>
    <dgm:cxn modelId="{0BA06829-E561-4B4D-97CC-75AA64C929E0}" type="presParOf" srcId="{F3C232D1-3DD2-4554-A642-8D412B060F52}" destId="{A72E9745-30CF-44FB-83F9-FA23A6919850}" srcOrd="1" destOrd="0" presId="urn:microsoft.com/office/officeart/2005/8/layout/hierarchy1"/>
    <dgm:cxn modelId="{4CF8E2CB-88F5-4122-A608-D827BA26EB1B}" type="presParOf" srcId="{370D402C-22F8-48DB-B1D1-48CB7B7E7B8A}" destId="{C62E8DF0-E345-4031-8C9E-5610136646DF}" srcOrd="1" destOrd="0" presId="urn:microsoft.com/office/officeart/2005/8/layout/hierarchy1"/>
    <dgm:cxn modelId="{4A8BAC76-2D25-4506-A813-361B5B052583}" type="presParOf" srcId="{C62E8DF0-E345-4031-8C9E-5610136646DF}" destId="{0D9DDD81-5F87-4DA6-8512-003ADAB5DCDB}" srcOrd="0" destOrd="0" presId="urn:microsoft.com/office/officeart/2005/8/layout/hierarchy1"/>
    <dgm:cxn modelId="{C619E382-4F6F-45B0-B233-C8C8F1660816}" type="presParOf" srcId="{0D9DDD81-5F87-4DA6-8512-003ADAB5DCDB}" destId="{97A31284-F764-43B4-846E-0275D6A61DC4}" srcOrd="0" destOrd="0" presId="urn:microsoft.com/office/officeart/2005/8/layout/hierarchy1"/>
    <dgm:cxn modelId="{7F26D997-E67C-4436-81C5-527BCFACB4CE}" type="presParOf" srcId="{0D9DDD81-5F87-4DA6-8512-003ADAB5DCDB}" destId="{F2ECA577-BEB3-4430-BFD5-2B4E5D4B18EC}" srcOrd="1" destOrd="0" presId="urn:microsoft.com/office/officeart/2005/8/layout/hierarchy1"/>
    <dgm:cxn modelId="{9109E59F-6384-4E55-8383-6341C7FDE8AC}" type="presParOf" srcId="{C62E8DF0-E345-4031-8C9E-5610136646DF}" destId="{80E2A66D-77A0-4459-B48B-70EA646A16F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9F5C3-548F-4981-A98E-D57E77670569}">
      <dsp:nvSpPr>
        <dsp:cNvPr id="0" name=""/>
        <dsp:cNvSpPr/>
      </dsp:nvSpPr>
      <dsp:spPr>
        <a:xfrm>
          <a:off x="3444650" y="770184"/>
          <a:ext cx="3474806" cy="455881"/>
        </a:xfrm>
        <a:custGeom>
          <a:avLst/>
          <a:gdLst/>
          <a:ahLst/>
          <a:cxnLst/>
          <a:rect l="0" t="0" r="0" b="0"/>
          <a:pathLst>
            <a:path>
              <a:moveTo>
                <a:pt x="0" y="0"/>
              </a:moveTo>
              <a:lnTo>
                <a:pt x="0" y="386948"/>
              </a:lnTo>
              <a:lnTo>
                <a:pt x="3474806" y="386948"/>
              </a:lnTo>
              <a:lnTo>
                <a:pt x="3474806"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B8240D-5B45-485C-BF92-F567AF9942D8}">
      <dsp:nvSpPr>
        <dsp:cNvPr id="0" name=""/>
        <dsp:cNvSpPr/>
      </dsp:nvSpPr>
      <dsp:spPr>
        <a:xfrm>
          <a:off x="3444650" y="770184"/>
          <a:ext cx="2394435" cy="455881"/>
        </a:xfrm>
        <a:custGeom>
          <a:avLst/>
          <a:gdLst/>
          <a:ahLst/>
          <a:cxnLst/>
          <a:rect l="0" t="0" r="0" b="0"/>
          <a:pathLst>
            <a:path>
              <a:moveTo>
                <a:pt x="0" y="0"/>
              </a:moveTo>
              <a:lnTo>
                <a:pt x="0" y="386948"/>
              </a:lnTo>
              <a:lnTo>
                <a:pt x="2394435" y="386948"/>
              </a:lnTo>
              <a:lnTo>
                <a:pt x="2394435"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C9567D-DD94-4637-A19F-E8E1A6A0B3EB}">
      <dsp:nvSpPr>
        <dsp:cNvPr id="0" name=""/>
        <dsp:cNvSpPr/>
      </dsp:nvSpPr>
      <dsp:spPr>
        <a:xfrm>
          <a:off x="3444650" y="770184"/>
          <a:ext cx="1244536" cy="455881"/>
        </a:xfrm>
        <a:custGeom>
          <a:avLst/>
          <a:gdLst/>
          <a:ahLst/>
          <a:cxnLst/>
          <a:rect l="0" t="0" r="0" b="0"/>
          <a:pathLst>
            <a:path>
              <a:moveTo>
                <a:pt x="0" y="0"/>
              </a:moveTo>
              <a:lnTo>
                <a:pt x="0" y="386948"/>
              </a:lnTo>
              <a:lnTo>
                <a:pt x="1244536" y="386948"/>
              </a:lnTo>
              <a:lnTo>
                <a:pt x="1244536"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9562FB-B4F9-4308-974F-228DF4DC8931}">
      <dsp:nvSpPr>
        <dsp:cNvPr id="0" name=""/>
        <dsp:cNvSpPr/>
      </dsp:nvSpPr>
      <dsp:spPr>
        <a:xfrm>
          <a:off x="3444650" y="770184"/>
          <a:ext cx="193245" cy="455881"/>
        </a:xfrm>
        <a:custGeom>
          <a:avLst/>
          <a:gdLst/>
          <a:ahLst/>
          <a:cxnLst/>
          <a:rect l="0" t="0" r="0" b="0"/>
          <a:pathLst>
            <a:path>
              <a:moveTo>
                <a:pt x="0" y="0"/>
              </a:moveTo>
              <a:lnTo>
                <a:pt x="0" y="386948"/>
              </a:lnTo>
              <a:lnTo>
                <a:pt x="193245" y="386948"/>
              </a:lnTo>
              <a:lnTo>
                <a:pt x="193245"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B12FB2-6405-419C-8B5B-2B301C97766B}">
      <dsp:nvSpPr>
        <dsp:cNvPr id="0" name=""/>
        <dsp:cNvSpPr/>
      </dsp:nvSpPr>
      <dsp:spPr>
        <a:xfrm>
          <a:off x="2518159" y="1650905"/>
          <a:ext cx="909451" cy="216408"/>
        </a:xfrm>
        <a:custGeom>
          <a:avLst/>
          <a:gdLst/>
          <a:ahLst/>
          <a:cxnLst/>
          <a:rect l="0" t="0" r="0" b="0"/>
          <a:pathLst>
            <a:path>
              <a:moveTo>
                <a:pt x="0" y="0"/>
              </a:moveTo>
              <a:lnTo>
                <a:pt x="0" y="147475"/>
              </a:lnTo>
              <a:lnTo>
                <a:pt x="909451" y="147475"/>
              </a:lnTo>
              <a:lnTo>
                <a:pt x="909451" y="2164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BC0F1D-75CE-4079-BD4D-D7CD0F492AE0}">
      <dsp:nvSpPr>
        <dsp:cNvPr id="0" name=""/>
        <dsp:cNvSpPr/>
      </dsp:nvSpPr>
      <dsp:spPr>
        <a:xfrm>
          <a:off x="2340863" y="1650905"/>
          <a:ext cx="177295" cy="216408"/>
        </a:xfrm>
        <a:custGeom>
          <a:avLst/>
          <a:gdLst/>
          <a:ahLst/>
          <a:cxnLst/>
          <a:rect l="0" t="0" r="0" b="0"/>
          <a:pathLst>
            <a:path>
              <a:moveTo>
                <a:pt x="177295" y="0"/>
              </a:moveTo>
              <a:lnTo>
                <a:pt x="177295" y="147475"/>
              </a:lnTo>
              <a:lnTo>
                <a:pt x="0" y="147475"/>
              </a:lnTo>
              <a:lnTo>
                <a:pt x="0" y="2164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860FC1-8BB8-4478-9186-47A80AC2DB54}">
      <dsp:nvSpPr>
        <dsp:cNvPr id="0" name=""/>
        <dsp:cNvSpPr/>
      </dsp:nvSpPr>
      <dsp:spPr>
        <a:xfrm>
          <a:off x="1431412" y="1650905"/>
          <a:ext cx="1086747" cy="216408"/>
        </a:xfrm>
        <a:custGeom>
          <a:avLst/>
          <a:gdLst/>
          <a:ahLst/>
          <a:cxnLst/>
          <a:rect l="0" t="0" r="0" b="0"/>
          <a:pathLst>
            <a:path>
              <a:moveTo>
                <a:pt x="1086747" y="0"/>
              </a:moveTo>
              <a:lnTo>
                <a:pt x="1086747" y="147475"/>
              </a:lnTo>
              <a:lnTo>
                <a:pt x="0" y="147475"/>
              </a:lnTo>
              <a:lnTo>
                <a:pt x="0" y="2164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E4324-5115-439C-B0DD-130685669D2C}">
      <dsp:nvSpPr>
        <dsp:cNvPr id="0" name=""/>
        <dsp:cNvSpPr/>
      </dsp:nvSpPr>
      <dsp:spPr>
        <a:xfrm>
          <a:off x="2518159" y="770184"/>
          <a:ext cx="926491" cy="455881"/>
        </a:xfrm>
        <a:custGeom>
          <a:avLst/>
          <a:gdLst/>
          <a:ahLst/>
          <a:cxnLst/>
          <a:rect l="0" t="0" r="0" b="0"/>
          <a:pathLst>
            <a:path>
              <a:moveTo>
                <a:pt x="926491" y="0"/>
              </a:moveTo>
              <a:lnTo>
                <a:pt x="926491" y="386948"/>
              </a:lnTo>
              <a:lnTo>
                <a:pt x="0" y="386948"/>
              </a:lnTo>
              <a:lnTo>
                <a:pt x="0"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EF7CEB-7BA7-4BD6-9223-F69184538BBF}">
      <dsp:nvSpPr>
        <dsp:cNvPr id="0" name=""/>
        <dsp:cNvSpPr/>
      </dsp:nvSpPr>
      <dsp:spPr>
        <a:xfrm>
          <a:off x="469465" y="1698566"/>
          <a:ext cx="91440" cy="216408"/>
        </a:xfrm>
        <a:custGeom>
          <a:avLst/>
          <a:gdLst/>
          <a:ahLst/>
          <a:cxnLst/>
          <a:rect l="0" t="0" r="0" b="0"/>
          <a:pathLst>
            <a:path>
              <a:moveTo>
                <a:pt x="45720" y="0"/>
              </a:moveTo>
              <a:lnTo>
                <a:pt x="45720" y="2164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CEA5C-B854-4447-A84F-5A6288C1FC71}">
      <dsp:nvSpPr>
        <dsp:cNvPr id="0" name=""/>
        <dsp:cNvSpPr/>
      </dsp:nvSpPr>
      <dsp:spPr>
        <a:xfrm>
          <a:off x="515185" y="770184"/>
          <a:ext cx="2929465" cy="455881"/>
        </a:xfrm>
        <a:custGeom>
          <a:avLst/>
          <a:gdLst/>
          <a:ahLst/>
          <a:cxnLst/>
          <a:rect l="0" t="0" r="0" b="0"/>
          <a:pathLst>
            <a:path>
              <a:moveTo>
                <a:pt x="2929465" y="0"/>
              </a:moveTo>
              <a:lnTo>
                <a:pt x="2929465" y="386948"/>
              </a:lnTo>
              <a:lnTo>
                <a:pt x="0" y="386948"/>
              </a:lnTo>
              <a:lnTo>
                <a:pt x="0"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5FA24D-DE89-42B6-A75E-8B9A2D29DBBC}">
      <dsp:nvSpPr>
        <dsp:cNvPr id="0" name=""/>
        <dsp:cNvSpPr/>
      </dsp:nvSpPr>
      <dsp:spPr>
        <a:xfrm>
          <a:off x="1335114" y="157940"/>
          <a:ext cx="4219072" cy="612243"/>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F57B1-DBDB-489B-82BC-0F73001FA4A9}">
      <dsp:nvSpPr>
        <dsp:cNvPr id="0" name=""/>
        <dsp:cNvSpPr/>
      </dsp:nvSpPr>
      <dsp:spPr>
        <a:xfrm>
          <a:off x="1417791" y="236483"/>
          <a:ext cx="4219072" cy="61224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a:t>Fashion Designing</a:t>
          </a:r>
        </a:p>
      </dsp:txBody>
      <dsp:txXfrm>
        <a:off x="1435723" y="254415"/>
        <a:ext cx="4183208" cy="576379"/>
      </dsp:txXfrm>
    </dsp:sp>
    <dsp:sp modelId="{9B620464-7BB6-47B5-AC77-76A9B0A9B171}">
      <dsp:nvSpPr>
        <dsp:cNvPr id="0" name=""/>
        <dsp:cNvSpPr/>
      </dsp:nvSpPr>
      <dsp:spPr>
        <a:xfrm>
          <a:off x="6097" y="1226065"/>
          <a:ext cx="1018177"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F05DD-43E6-4151-8C34-9A298D79476E}">
      <dsp:nvSpPr>
        <dsp:cNvPr id="0" name=""/>
        <dsp:cNvSpPr/>
      </dsp:nvSpPr>
      <dsp:spPr>
        <a:xfrm>
          <a:off x="88774" y="1304608"/>
          <a:ext cx="1018177"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Cutting &amp; Stitching</a:t>
          </a:r>
        </a:p>
      </dsp:txBody>
      <dsp:txXfrm>
        <a:off x="102613" y="1318447"/>
        <a:ext cx="990499" cy="444823"/>
      </dsp:txXfrm>
    </dsp:sp>
    <dsp:sp modelId="{AAEEA726-7BFD-422C-86A5-020883CAA5AC}">
      <dsp:nvSpPr>
        <dsp:cNvPr id="0" name=""/>
        <dsp:cNvSpPr/>
      </dsp:nvSpPr>
      <dsp:spPr>
        <a:xfrm>
          <a:off x="136362" y="1914974"/>
          <a:ext cx="757646" cy="7196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3FF8A-42CF-4051-ADEF-84854420D0B9}">
      <dsp:nvSpPr>
        <dsp:cNvPr id="0" name=""/>
        <dsp:cNvSpPr/>
      </dsp:nvSpPr>
      <dsp:spPr>
        <a:xfrm>
          <a:off x="219039" y="1993518"/>
          <a:ext cx="757646" cy="7196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Upper &amp; Lower Body</a:t>
          </a:r>
        </a:p>
      </dsp:txBody>
      <dsp:txXfrm>
        <a:off x="240117" y="2014596"/>
        <a:ext cx="715490" cy="677506"/>
      </dsp:txXfrm>
    </dsp:sp>
    <dsp:sp modelId="{6FFECB52-DC3D-4059-AADC-A814DAFF0F19}">
      <dsp:nvSpPr>
        <dsp:cNvPr id="0" name=""/>
        <dsp:cNvSpPr/>
      </dsp:nvSpPr>
      <dsp:spPr>
        <a:xfrm>
          <a:off x="1935825" y="1226065"/>
          <a:ext cx="1164667" cy="424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503B7-2B52-479E-9726-72983E9338D2}">
      <dsp:nvSpPr>
        <dsp:cNvPr id="0" name=""/>
        <dsp:cNvSpPr/>
      </dsp:nvSpPr>
      <dsp:spPr>
        <a:xfrm>
          <a:off x="2018503" y="1304608"/>
          <a:ext cx="1164667" cy="4248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Dress Designing</a:t>
          </a:r>
        </a:p>
      </dsp:txBody>
      <dsp:txXfrm>
        <a:off x="2030946" y="1317051"/>
        <a:ext cx="1139781" cy="399954"/>
      </dsp:txXfrm>
    </dsp:sp>
    <dsp:sp modelId="{EF3270DE-4785-4891-9D4A-681248134427}">
      <dsp:nvSpPr>
        <dsp:cNvPr id="0" name=""/>
        <dsp:cNvSpPr/>
      </dsp:nvSpPr>
      <dsp:spPr>
        <a:xfrm>
          <a:off x="1059363" y="1867313"/>
          <a:ext cx="744096"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6870D-FBD8-4FBF-A86E-C573F4A812C7}">
      <dsp:nvSpPr>
        <dsp:cNvPr id="0" name=""/>
        <dsp:cNvSpPr/>
      </dsp:nvSpPr>
      <dsp:spPr>
        <a:xfrm>
          <a:off x="1142041" y="1945857"/>
          <a:ext cx="744096"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Design Material</a:t>
          </a:r>
        </a:p>
      </dsp:txBody>
      <dsp:txXfrm>
        <a:off x="1155880" y="1959696"/>
        <a:ext cx="716418" cy="444823"/>
      </dsp:txXfrm>
    </dsp:sp>
    <dsp:sp modelId="{7063B6A4-B94A-4699-9950-2069429BE003}">
      <dsp:nvSpPr>
        <dsp:cNvPr id="0" name=""/>
        <dsp:cNvSpPr/>
      </dsp:nvSpPr>
      <dsp:spPr>
        <a:xfrm>
          <a:off x="1968815" y="1867313"/>
          <a:ext cx="744096"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40566-8426-492B-A94A-C5A2521852FF}">
      <dsp:nvSpPr>
        <dsp:cNvPr id="0" name=""/>
        <dsp:cNvSpPr/>
      </dsp:nvSpPr>
      <dsp:spPr>
        <a:xfrm>
          <a:off x="2051492" y="1945857"/>
          <a:ext cx="744096"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Color &amp; Tones</a:t>
          </a:r>
        </a:p>
      </dsp:txBody>
      <dsp:txXfrm>
        <a:off x="2065331" y="1959696"/>
        <a:ext cx="716418" cy="444823"/>
      </dsp:txXfrm>
    </dsp:sp>
    <dsp:sp modelId="{9999D4AC-9F55-4315-8703-72C017E70129}">
      <dsp:nvSpPr>
        <dsp:cNvPr id="0" name=""/>
        <dsp:cNvSpPr/>
      </dsp:nvSpPr>
      <dsp:spPr>
        <a:xfrm>
          <a:off x="2878266" y="1867313"/>
          <a:ext cx="1098688" cy="712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3F402-6B8B-4D82-8644-A99AA1FDA21B}">
      <dsp:nvSpPr>
        <dsp:cNvPr id="0" name=""/>
        <dsp:cNvSpPr/>
      </dsp:nvSpPr>
      <dsp:spPr>
        <a:xfrm>
          <a:off x="2960944" y="1945857"/>
          <a:ext cx="1098688" cy="7124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Sketching &amp; Illustration</a:t>
          </a:r>
        </a:p>
      </dsp:txBody>
      <dsp:txXfrm>
        <a:off x="2981811" y="1966724"/>
        <a:ext cx="1056954" cy="670713"/>
      </dsp:txXfrm>
    </dsp:sp>
    <dsp:sp modelId="{64444F49-1241-400D-9B29-BB82FA5A4CFA}">
      <dsp:nvSpPr>
        <dsp:cNvPr id="0" name=""/>
        <dsp:cNvSpPr/>
      </dsp:nvSpPr>
      <dsp:spPr>
        <a:xfrm>
          <a:off x="3265848" y="1226065"/>
          <a:ext cx="744096"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0BEA0-3283-49FE-906C-616CF5741972}">
      <dsp:nvSpPr>
        <dsp:cNvPr id="0" name=""/>
        <dsp:cNvSpPr/>
      </dsp:nvSpPr>
      <dsp:spPr>
        <a:xfrm>
          <a:off x="3348525" y="1304608"/>
          <a:ext cx="744096"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t>Adda</a:t>
          </a:r>
          <a:r>
            <a:rPr lang="en-US" sz="1000" kern="1200" dirty="0"/>
            <a:t> Work</a:t>
          </a:r>
        </a:p>
      </dsp:txBody>
      <dsp:txXfrm>
        <a:off x="3362364" y="1318447"/>
        <a:ext cx="716418" cy="444823"/>
      </dsp:txXfrm>
    </dsp:sp>
    <dsp:sp modelId="{704BB8B7-47CA-4F56-B665-39AFF799884C}">
      <dsp:nvSpPr>
        <dsp:cNvPr id="0" name=""/>
        <dsp:cNvSpPr/>
      </dsp:nvSpPr>
      <dsp:spPr>
        <a:xfrm>
          <a:off x="4175299" y="1226065"/>
          <a:ext cx="1027776" cy="426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6EB1A2-521A-4BD4-8C53-218F597F5A38}">
      <dsp:nvSpPr>
        <dsp:cNvPr id="0" name=""/>
        <dsp:cNvSpPr/>
      </dsp:nvSpPr>
      <dsp:spPr>
        <a:xfrm>
          <a:off x="4257977" y="1304608"/>
          <a:ext cx="1027776" cy="426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Embroidery</a:t>
          </a:r>
        </a:p>
      </dsp:txBody>
      <dsp:txXfrm>
        <a:off x="4270461" y="1317092"/>
        <a:ext cx="1002808" cy="401270"/>
      </dsp:txXfrm>
    </dsp:sp>
    <dsp:sp modelId="{A5E324E3-21AC-4443-A0D1-EE285389B312}">
      <dsp:nvSpPr>
        <dsp:cNvPr id="0" name=""/>
        <dsp:cNvSpPr/>
      </dsp:nvSpPr>
      <dsp:spPr>
        <a:xfrm>
          <a:off x="5368430" y="1226065"/>
          <a:ext cx="941312"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DBEE8-A88F-4E12-8D83-10C2D813FDA2}">
      <dsp:nvSpPr>
        <dsp:cNvPr id="0" name=""/>
        <dsp:cNvSpPr/>
      </dsp:nvSpPr>
      <dsp:spPr>
        <a:xfrm>
          <a:off x="5451108" y="1304608"/>
          <a:ext cx="941312"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Machine &amp; Repair</a:t>
          </a:r>
        </a:p>
      </dsp:txBody>
      <dsp:txXfrm>
        <a:off x="5464947" y="1318447"/>
        <a:ext cx="913634" cy="444823"/>
      </dsp:txXfrm>
    </dsp:sp>
    <dsp:sp modelId="{9468FB12-F135-4543-8613-1390BBBB1F01}">
      <dsp:nvSpPr>
        <dsp:cNvPr id="0" name=""/>
        <dsp:cNvSpPr/>
      </dsp:nvSpPr>
      <dsp:spPr>
        <a:xfrm>
          <a:off x="6475097" y="1226065"/>
          <a:ext cx="888719" cy="398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2ADB0C-B41C-4C0B-B2FB-D610570B42FC}">
      <dsp:nvSpPr>
        <dsp:cNvPr id="0" name=""/>
        <dsp:cNvSpPr/>
      </dsp:nvSpPr>
      <dsp:spPr>
        <a:xfrm>
          <a:off x="6557774" y="1304608"/>
          <a:ext cx="888719" cy="3980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Products</a:t>
          </a:r>
        </a:p>
      </dsp:txBody>
      <dsp:txXfrm>
        <a:off x="6569431" y="1316265"/>
        <a:ext cx="865405" cy="374692"/>
      </dsp:txXfrm>
    </dsp:sp>
    <dsp:sp modelId="{97A31284-F764-43B4-846E-0275D6A61DC4}">
      <dsp:nvSpPr>
        <dsp:cNvPr id="0" name=""/>
        <dsp:cNvSpPr/>
      </dsp:nvSpPr>
      <dsp:spPr>
        <a:xfrm>
          <a:off x="6773973" y="1829612"/>
          <a:ext cx="2057672" cy="10368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CA577-BEB3-4430-BFD5-2B4E5D4B18EC}">
      <dsp:nvSpPr>
        <dsp:cNvPr id="0" name=""/>
        <dsp:cNvSpPr/>
      </dsp:nvSpPr>
      <dsp:spPr>
        <a:xfrm>
          <a:off x="6856650" y="1908156"/>
          <a:ext cx="2057672" cy="10368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Frocks; </a:t>
          </a:r>
          <a:r>
            <a:rPr lang="en-US" sz="1000" kern="1200" dirty="0" err="1"/>
            <a:t>Angarkha</a:t>
          </a:r>
          <a:r>
            <a:rPr lang="en-US" sz="1000" kern="1200" dirty="0"/>
            <a:t>, Open &amp; Panel Shirts; Waistcoats, Full kids, ladies and gentlemen’s suits; TCF Uniforms</a:t>
          </a:r>
        </a:p>
      </dsp:txBody>
      <dsp:txXfrm>
        <a:off x="6887017" y="1938523"/>
        <a:ext cx="1996938" cy="976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2B7EC-3236-4955-B28E-0CE0DA21E51E}"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2C461-2081-455A-9E73-A313D9D03AB9}" type="slidenum">
              <a:rPr lang="en-US" smtClean="0"/>
              <a:t>‹#›</a:t>
            </a:fld>
            <a:endParaRPr lang="en-US"/>
          </a:p>
        </p:txBody>
      </p:sp>
    </p:spTree>
    <p:extLst>
      <p:ext uri="{BB962C8B-B14F-4D97-AF65-F5344CB8AC3E}">
        <p14:creationId xmlns:p14="http://schemas.microsoft.com/office/powerpoint/2010/main" val="92163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256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90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32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4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430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7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4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3F6552-C2FB-48A8-93A3-70ACFA505927}"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6319576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F6552-C2FB-48A8-93A3-70ACFA505927}"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17326568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F6552-C2FB-48A8-93A3-70ACFA505927}"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9646124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sp>
        <p:nvSpPr>
          <p:cNvPr id="30" name="Google Shape;30;p6"/>
          <p:cNvSpPr/>
          <p:nvPr userDrawn="1"/>
        </p:nvSpPr>
        <p:spPr>
          <a:xfrm>
            <a:off x="11402" y="-45720"/>
            <a:ext cx="11672601" cy="6903720"/>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Google Shape;33;p6"/>
          <p:cNvSpPr txBox="1">
            <a:spLocks noGrp="1"/>
          </p:cNvSpPr>
          <p:nvPr>
            <p:ph type="body" idx="1"/>
          </p:nvPr>
        </p:nvSpPr>
        <p:spPr>
          <a:xfrm>
            <a:off x="1117667" y="3225801"/>
            <a:ext cx="7098800" cy="3007600"/>
          </a:xfrm>
          <a:prstGeom prst="rect">
            <a:avLst/>
          </a:prstGeom>
        </p:spPr>
        <p:txBody>
          <a:bodyPr spcFirstLastPara="1" wrap="square" lIns="91425" tIns="91425" rIns="91425" bIns="91425" anchor="t" anchorCtr="0"/>
          <a:lstStyle>
            <a:lvl1pPr marL="548640" lvl="0" indent="-457200" rtl="0">
              <a:spcBef>
                <a:spcPts val="720"/>
              </a:spcBef>
              <a:spcAft>
                <a:spcPts val="0"/>
              </a:spcAft>
              <a:buSzPts val="2400"/>
              <a:buFont typeface="Montserrat"/>
              <a:buChar char="▸"/>
              <a:defRPr sz="2880">
                <a:latin typeface="Montserrat"/>
                <a:ea typeface="Montserrat"/>
                <a:cs typeface="Montserrat"/>
                <a:sym typeface="Montserrat"/>
              </a:defRPr>
            </a:lvl1pPr>
            <a:lvl2pPr marL="1097280" lvl="1" indent="-457200" rtl="0">
              <a:spcBef>
                <a:spcPts val="0"/>
              </a:spcBef>
              <a:spcAft>
                <a:spcPts val="0"/>
              </a:spcAft>
              <a:buSzPts val="2400"/>
              <a:buFont typeface="Montserrat"/>
              <a:buChar char="▹"/>
              <a:defRPr sz="2880">
                <a:latin typeface="Montserrat"/>
                <a:ea typeface="Montserrat"/>
                <a:cs typeface="Montserrat"/>
                <a:sym typeface="Montserrat"/>
              </a:defRPr>
            </a:lvl2pPr>
            <a:lvl3pPr marL="1645920" lvl="2" indent="-457200" rtl="0">
              <a:spcBef>
                <a:spcPts val="0"/>
              </a:spcBef>
              <a:spcAft>
                <a:spcPts val="0"/>
              </a:spcAft>
              <a:buSzPts val="2400"/>
              <a:buFont typeface="Montserrat"/>
              <a:buChar char="▹"/>
              <a:defRPr sz="2880">
                <a:latin typeface="Montserrat"/>
                <a:ea typeface="Montserrat"/>
                <a:cs typeface="Montserrat"/>
                <a:sym typeface="Montserrat"/>
              </a:defRPr>
            </a:lvl3pPr>
            <a:lvl4pPr marL="2194560" lvl="3" indent="-457200" rtl="0">
              <a:spcBef>
                <a:spcPts val="0"/>
              </a:spcBef>
              <a:spcAft>
                <a:spcPts val="0"/>
              </a:spcAft>
              <a:buSzPts val="2400"/>
              <a:buFont typeface="Montserrat"/>
              <a:buChar char="●"/>
              <a:defRPr sz="2880">
                <a:latin typeface="Montserrat"/>
                <a:ea typeface="Montserrat"/>
                <a:cs typeface="Montserrat"/>
                <a:sym typeface="Montserrat"/>
              </a:defRPr>
            </a:lvl4pPr>
            <a:lvl5pPr marL="2743200" lvl="4" indent="-457200" rtl="0">
              <a:spcBef>
                <a:spcPts val="0"/>
              </a:spcBef>
              <a:spcAft>
                <a:spcPts val="0"/>
              </a:spcAft>
              <a:buSzPts val="2400"/>
              <a:buFont typeface="Montserrat"/>
              <a:buChar char="○"/>
              <a:defRPr sz="2880">
                <a:latin typeface="Montserrat"/>
                <a:ea typeface="Montserrat"/>
                <a:cs typeface="Montserrat"/>
                <a:sym typeface="Montserrat"/>
              </a:defRPr>
            </a:lvl5pPr>
            <a:lvl6pPr marL="3291840" lvl="5" indent="-457200" rtl="0">
              <a:spcBef>
                <a:spcPts val="0"/>
              </a:spcBef>
              <a:spcAft>
                <a:spcPts val="0"/>
              </a:spcAft>
              <a:buSzPts val="2400"/>
              <a:buFont typeface="Montserrat"/>
              <a:buChar char="■"/>
              <a:defRPr sz="2880">
                <a:latin typeface="Montserrat"/>
                <a:ea typeface="Montserrat"/>
                <a:cs typeface="Montserrat"/>
                <a:sym typeface="Montserrat"/>
              </a:defRPr>
            </a:lvl6pPr>
            <a:lvl7pPr marL="3840480" lvl="6" indent="-457200" rtl="0">
              <a:spcBef>
                <a:spcPts val="0"/>
              </a:spcBef>
              <a:spcAft>
                <a:spcPts val="0"/>
              </a:spcAft>
              <a:buSzPts val="2400"/>
              <a:buFont typeface="Montserrat"/>
              <a:buChar char="●"/>
              <a:defRPr sz="2880">
                <a:latin typeface="Montserrat"/>
                <a:ea typeface="Montserrat"/>
                <a:cs typeface="Montserrat"/>
                <a:sym typeface="Montserrat"/>
              </a:defRPr>
            </a:lvl7pPr>
            <a:lvl8pPr marL="4389120" lvl="7" indent="-457200" rtl="0">
              <a:spcBef>
                <a:spcPts val="0"/>
              </a:spcBef>
              <a:spcAft>
                <a:spcPts val="0"/>
              </a:spcAft>
              <a:buSzPts val="2400"/>
              <a:buFont typeface="Montserrat"/>
              <a:buChar char="○"/>
              <a:defRPr sz="2880">
                <a:latin typeface="Montserrat"/>
                <a:ea typeface="Montserrat"/>
                <a:cs typeface="Montserrat"/>
                <a:sym typeface="Montserrat"/>
              </a:defRPr>
            </a:lvl8pPr>
            <a:lvl9pPr marL="4937760" lvl="8" indent="-457200" rtl="0">
              <a:spcBef>
                <a:spcPts val="0"/>
              </a:spcBef>
              <a:spcAft>
                <a:spcPts val="0"/>
              </a:spcAft>
              <a:buSzPts val="2400"/>
              <a:buFont typeface="Montserrat"/>
              <a:buChar char="■"/>
              <a:defRPr sz="2880">
                <a:latin typeface="Montserrat"/>
                <a:ea typeface="Montserrat"/>
                <a:cs typeface="Montserrat"/>
                <a:sym typeface="Montserrat"/>
              </a:defRPr>
            </a:lvl9pPr>
          </a:lstStyle>
          <a:p>
            <a:endParaRPr/>
          </a:p>
        </p:txBody>
      </p:sp>
      <p:sp>
        <p:nvSpPr>
          <p:cNvPr id="2" name="TextBox 1"/>
          <p:cNvSpPr txBox="1"/>
          <p:nvPr userDrawn="1"/>
        </p:nvSpPr>
        <p:spPr>
          <a:xfrm>
            <a:off x="11589926" y="2777067"/>
            <a:ext cx="184731" cy="424732"/>
          </a:xfrm>
          <a:prstGeom prst="rect">
            <a:avLst/>
          </a:prstGeom>
          <a:noFill/>
        </p:spPr>
        <p:txBody>
          <a:bodyPr wrap="none" rtlCol="0">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Google Shape;40;p7"/>
          <p:cNvSpPr txBox="1">
            <a:spLocks noGrp="1"/>
          </p:cNvSpPr>
          <p:nvPr>
            <p:ph type="sldNum" idx="12"/>
          </p:nvPr>
        </p:nvSpPr>
        <p:spPr>
          <a:xfrm>
            <a:off x="11277600"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548640"/>
            <a:fld id="{00000000-1234-1234-1234-123412341234}" type="slidenum">
              <a:rPr lang="en" smtClean="0"/>
              <a:pPr defTabSz="548640"/>
              <a:t>‹#›</a:t>
            </a:fld>
            <a:endParaRPr lang="en" dirty="0"/>
          </a:p>
        </p:txBody>
      </p:sp>
    </p:spTree>
    <p:extLst>
      <p:ext uri="{BB962C8B-B14F-4D97-AF65-F5344CB8AC3E}">
        <p14:creationId xmlns:p14="http://schemas.microsoft.com/office/powerpoint/2010/main" val="2355125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1029471" y="2512133"/>
            <a:ext cx="6290660" cy="5460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dirty="0"/>
          </a:p>
        </p:txBody>
      </p:sp>
      <p:sp>
        <p:nvSpPr>
          <p:cNvPr id="52" name="Google Shape;52;p9"/>
          <p:cNvSpPr txBox="1">
            <a:spLocks noGrp="1"/>
          </p:cNvSpPr>
          <p:nvPr>
            <p:ph type="body" idx="1"/>
          </p:nvPr>
        </p:nvSpPr>
        <p:spPr>
          <a:xfrm>
            <a:off x="1121333" y="3353834"/>
            <a:ext cx="2651600" cy="3214000"/>
          </a:xfrm>
          <a:prstGeom prst="rect">
            <a:avLst/>
          </a:prstGeom>
        </p:spPr>
        <p:txBody>
          <a:bodyPr spcFirstLastPara="1" wrap="square" lIns="91425" tIns="91425" rIns="91425" bIns="91425" anchor="t" anchorCtr="0"/>
          <a:lstStyle>
            <a:lvl1pPr marL="548640" lvl="0" indent="-381000" rtl="0">
              <a:spcBef>
                <a:spcPts val="720"/>
              </a:spcBef>
              <a:spcAft>
                <a:spcPts val="0"/>
              </a:spcAft>
              <a:buSzPts val="1400"/>
              <a:buChar char="▸"/>
              <a:defRPr sz="1680"/>
            </a:lvl1pPr>
            <a:lvl2pPr marL="1097280" lvl="1" indent="-381000" rtl="0">
              <a:spcBef>
                <a:spcPts val="0"/>
              </a:spcBef>
              <a:spcAft>
                <a:spcPts val="0"/>
              </a:spcAft>
              <a:buSzPts val="1400"/>
              <a:buChar char="▹"/>
              <a:defRPr sz="1680"/>
            </a:lvl2pPr>
            <a:lvl3pPr marL="1645920" lvl="2" indent="-381000" rtl="0">
              <a:spcBef>
                <a:spcPts val="0"/>
              </a:spcBef>
              <a:spcAft>
                <a:spcPts val="0"/>
              </a:spcAft>
              <a:buSzPts val="1400"/>
              <a:buChar char="▹"/>
              <a:defRPr sz="1680"/>
            </a:lvl3pPr>
            <a:lvl4pPr marL="2194560" lvl="3" indent="-381000" rtl="0">
              <a:spcBef>
                <a:spcPts val="0"/>
              </a:spcBef>
              <a:spcAft>
                <a:spcPts val="0"/>
              </a:spcAft>
              <a:buSzPts val="1400"/>
              <a:buChar char="●"/>
              <a:defRPr sz="1680"/>
            </a:lvl4pPr>
            <a:lvl5pPr marL="2743200" lvl="4" indent="-381000" rtl="0">
              <a:spcBef>
                <a:spcPts val="0"/>
              </a:spcBef>
              <a:spcAft>
                <a:spcPts val="0"/>
              </a:spcAft>
              <a:buSzPts val="1400"/>
              <a:buChar char="○"/>
              <a:defRPr sz="1680"/>
            </a:lvl5pPr>
            <a:lvl6pPr marL="3291840" lvl="5" indent="-381000" rtl="0">
              <a:spcBef>
                <a:spcPts val="0"/>
              </a:spcBef>
              <a:spcAft>
                <a:spcPts val="0"/>
              </a:spcAft>
              <a:buSzPts val="1400"/>
              <a:buChar char="■"/>
              <a:defRPr sz="1680"/>
            </a:lvl6pPr>
            <a:lvl7pPr marL="3840480" lvl="6" indent="-381000" rtl="0">
              <a:spcBef>
                <a:spcPts val="0"/>
              </a:spcBef>
              <a:spcAft>
                <a:spcPts val="0"/>
              </a:spcAft>
              <a:buSzPts val="1400"/>
              <a:buChar char="●"/>
              <a:defRPr sz="1680"/>
            </a:lvl7pPr>
            <a:lvl8pPr marL="4389120" lvl="7" indent="-381000" rtl="0">
              <a:spcBef>
                <a:spcPts val="0"/>
              </a:spcBef>
              <a:spcAft>
                <a:spcPts val="0"/>
              </a:spcAft>
              <a:buSzPts val="1400"/>
              <a:buChar char="○"/>
              <a:defRPr sz="1680"/>
            </a:lvl8pPr>
            <a:lvl9pPr marL="4937760" lvl="8" indent="-381000" rtl="0">
              <a:spcBef>
                <a:spcPts val="0"/>
              </a:spcBef>
              <a:spcAft>
                <a:spcPts val="0"/>
              </a:spcAft>
              <a:buSzPts val="1400"/>
              <a:buChar char="■"/>
              <a:defRPr sz="1680"/>
            </a:lvl9pPr>
          </a:lstStyle>
          <a:p>
            <a:endParaRPr/>
          </a:p>
        </p:txBody>
      </p:sp>
      <p:sp>
        <p:nvSpPr>
          <p:cNvPr id="53" name="Google Shape;53;p9"/>
          <p:cNvSpPr txBox="1">
            <a:spLocks noGrp="1"/>
          </p:cNvSpPr>
          <p:nvPr>
            <p:ph type="body" idx="2"/>
          </p:nvPr>
        </p:nvSpPr>
        <p:spPr>
          <a:xfrm>
            <a:off x="3908767" y="3353834"/>
            <a:ext cx="2651600" cy="3214000"/>
          </a:xfrm>
          <a:prstGeom prst="rect">
            <a:avLst/>
          </a:prstGeom>
        </p:spPr>
        <p:txBody>
          <a:bodyPr spcFirstLastPara="1" wrap="square" lIns="91425" tIns="91425" rIns="91425" bIns="91425" anchor="t" anchorCtr="0"/>
          <a:lstStyle>
            <a:lvl1pPr marL="548640" lvl="0" indent="-381000" rtl="0">
              <a:spcBef>
                <a:spcPts val="720"/>
              </a:spcBef>
              <a:spcAft>
                <a:spcPts val="0"/>
              </a:spcAft>
              <a:buSzPts val="1400"/>
              <a:buChar char="▸"/>
              <a:defRPr sz="1680"/>
            </a:lvl1pPr>
            <a:lvl2pPr marL="1097280" lvl="1" indent="-381000" rtl="0">
              <a:spcBef>
                <a:spcPts val="0"/>
              </a:spcBef>
              <a:spcAft>
                <a:spcPts val="0"/>
              </a:spcAft>
              <a:buSzPts val="1400"/>
              <a:buChar char="▹"/>
              <a:defRPr sz="1680"/>
            </a:lvl2pPr>
            <a:lvl3pPr marL="1645920" lvl="2" indent="-381000" rtl="0">
              <a:spcBef>
                <a:spcPts val="0"/>
              </a:spcBef>
              <a:spcAft>
                <a:spcPts val="0"/>
              </a:spcAft>
              <a:buSzPts val="1400"/>
              <a:buChar char="▹"/>
              <a:defRPr sz="1680"/>
            </a:lvl3pPr>
            <a:lvl4pPr marL="2194560" lvl="3" indent="-381000" rtl="0">
              <a:spcBef>
                <a:spcPts val="0"/>
              </a:spcBef>
              <a:spcAft>
                <a:spcPts val="0"/>
              </a:spcAft>
              <a:buSzPts val="1400"/>
              <a:buChar char="●"/>
              <a:defRPr sz="1680"/>
            </a:lvl4pPr>
            <a:lvl5pPr marL="2743200" lvl="4" indent="-381000" rtl="0">
              <a:spcBef>
                <a:spcPts val="0"/>
              </a:spcBef>
              <a:spcAft>
                <a:spcPts val="0"/>
              </a:spcAft>
              <a:buSzPts val="1400"/>
              <a:buChar char="○"/>
              <a:defRPr sz="1680"/>
            </a:lvl5pPr>
            <a:lvl6pPr marL="3291840" lvl="5" indent="-381000" rtl="0">
              <a:spcBef>
                <a:spcPts val="0"/>
              </a:spcBef>
              <a:spcAft>
                <a:spcPts val="0"/>
              </a:spcAft>
              <a:buSzPts val="1400"/>
              <a:buChar char="■"/>
              <a:defRPr sz="1680"/>
            </a:lvl6pPr>
            <a:lvl7pPr marL="3840480" lvl="6" indent="-381000" rtl="0">
              <a:spcBef>
                <a:spcPts val="0"/>
              </a:spcBef>
              <a:spcAft>
                <a:spcPts val="0"/>
              </a:spcAft>
              <a:buSzPts val="1400"/>
              <a:buChar char="●"/>
              <a:defRPr sz="1680"/>
            </a:lvl7pPr>
            <a:lvl8pPr marL="4389120" lvl="7" indent="-381000" rtl="0">
              <a:spcBef>
                <a:spcPts val="0"/>
              </a:spcBef>
              <a:spcAft>
                <a:spcPts val="0"/>
              </a:spcAft>
              <a:buSzPts val="1400"/>
              <a:buChar char="○"/>
              <a:defRPr sz="1680"/>
            </a:lvl8pPr>
            <a:lvl9pPr marL="4937760" lvl="8" indent="-381000" rtl="0">
              <a:spcBef>
                <a:spcPts val="0"/>
              </a:spcBef>
              <a:spcAft>
                <a:spcPts val="0"/>
              </a:spcAft>
              <a:buSzPts val="1400"/>
              <a:buChar char="■"/>
              <a:defRPr sz="1680"/>
            </a:lvl9pPr>
          </a:lstStyle>
          <a:p>
            <a:endParaRPr/>
          </a:p>
        </p:txBody>
      </p:sp>
      <p:sp>
        <p:nvSpPr>
          <p:cNvPr id="54" name="Google Shape;54;p9"/>
          <p:cNvSpPr txBox="1">
            <a:spLocks noGrp="1"/>
          </p:cNvSpPr>
          <p:nvPr>
            <p:ph type="body" idx="3"/>
          </p:nvPr>
        </p:nvSpPr>
        <p:spPr>
          <a:xfrm>
            <a:off x="6696200" y="3353834"/>
            <a:ext cx="2651600" cy="3214000"/>
          </a:xfrm>
          <a:prstGeom prst="rect">
            <a:avLst/>
          </a:prstGeom>
        </p:spPr>
        <p:txBody>
          <a:bodyPr spcFirstLastPara="1" wrap="square" lIns="91425" tIns="91425" rIns="91425" bIns="91425" anchor="t" anchorCtr="0"/>
          <a:lstStyle>
            <a:lvl1pPr marL="548640" lvl="0" indent="-381000" rtl="0">
              <a:spcBef>
                <a:spcPts val="720"/>
              </a:spcBef>
              <a:spcAft>
                <a:spcPts val="0"/>
              </a:spcAft>
              <a:buSzPts val="1400"/>
              <a:buChar char="▸"/>
              <a:defRPr sz="1680"/>
            </a:lvl1pPr>
            <a:lvl2pPr marL="1097280" lvl="1" indent="-381000" rtl="0">
              <a:spcBef>
                <a:spcPts val="0"/>
              </a:spcBef>
              <a:spcAft>
                <a:spcPts val="0"/>
              </a:spcAft>
              <a:buSzPts val="1400"/>
              <a:buChar char="▹"/>
              <a:defRPr sz="1680"/>
            </a:lvl2pPr>
            <a:lvl3pPr marL="1645920" lvl="2" indent="-381000" rtl="0">
              <a:spcBef>
                <a:spcPts val="0"/>
              </a:spcBef>
              <a:spcAft>
                <a:spcPts val="0"/>
              </a:spcAft>
              <a:buSzPts val="1400"/>
              <a:buChar char="▹"/>
              <a:defRPr sz="1680"/>
            </a:lvl3pPr>
            <a:lvl4pPr marL="2194560" lvl="3" indent="-381000" rtl="0">
              <a:spcBef>
                <a:spcPts val="0"/>
              </a:spcBef>
              <a:spcAft>
                <a:spcPts val="0"/>
              </a:spcAft>
              <a:buSzPts val="1400"/>
              <a:buChar char="●"/>
              <a:defRPr sz="1680"/>
            </a:lvl4pPr>
            <a:lvl5pPr marL="2743200" lvl="4" indent="-381000" rtl="0">
              <a:spcBef>
                <a:spcPts val="0"/>
              </a:spcBef>
              <a:spcAft>
                <a:spcPts val="0"/>
              </a:spcAft>
              <a:buSzPts val="1400"/>
              <a:buChar char="○"/>
              <a:defRPr sz="1680"/>
            </a:lvl5pPr>
            <a:lvl6pPr marL="3291840" lvl="5" indent="-381000" rtl="0">
              <a:spcBef>
                <a:spcPts val="0"/>
              </a:spcBef>
              <a:spcAft>
                <a:spcPts val="0"/>
              </a:spcAft>
              <a:buSzPts val="1400"/>
              <a:buChar char="■"/>
              <a:defRPr sz="1680"/>
            </a:lvl6pPr>
            <a:lvl7pPr marL="3840480" lvl="6" indent="-381000" rtl="0">
              <a:spcBef>
                <a:spcPts val="0"/>
              </a:spcBef>
              <a:spcAft>
                <a:spcPts val="0"/>
              </a:spcAft>
              <a:buSzPts val="1400"/>
              <a:buChar char="●"/>
              <a:defRPr sz="1680"/>
            </a:lvl7pPr>
            <a:lvl8pPr marL="4389120" lvl="7" indent="-381000" rtl="0">
              <a:spcBef>
                <a:spcPts val="0"/>
              </a:spcBef>
              <a:spcAft>
                <a:spcPts val="0"/>
              </a:spcAft>
              <a:buSzPts val="1400"/>
              <a:buChar char="○"/>
              <a:defRPr sz="1680"/>
            </a:lvl8pPr>
            <a:lvl9pPr marL="4937760" lvl="8" indent="-381000" rtl="0">
              <a:spcBef>
                <a:spcPts val="0"/>
              </a:spcBef>
              <a:spcAft>
                <a:spcPts val="0"/>
              </a:spcAft>
              <a:buSzPts val="1400"/>
              <a:buChar char="■"/>
              <a:defRPr sz="1680"/>
            </a:lvl9pPr>
          </a:lstStyle>
          <a:p>
            <a:endParaRPr/>
          </a:p>
        </p:txBody>
      </p:sp>
      <p:sp>
        <p:nvSpPr>
          <p:cNvPr id="9" name="Google Shape;40;p7"/>
          <p:cNvSpPr txBox="1">
            <a:spLocks noGrp="1"/>
          </p:cNvSpPr>
          <p:nvPr>
            <p:ph type="sldNum" idx="12"/>
          </p:nvPr>
        </p:nvSpPr>
        <p:spPr>
          <a:xfrm>
            <a:off x="11334044"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548640"/>
            <a:fld id="{00000000-1234-1234-1234-123412341234}" type="slidenum">
              <a:rPr lang="en" smtClean="0"/>
              <a:pPr defTabSz="548640"/>
              <a:t>‹#›</a:t>
            </a:fld>
            <a:endParaRPr lang="en" dirty="0"/>
          </a:p>
        </p:txBody>
      </p:sp>
    </p:spTree>
    <p:extLst>
      <p:ext uri="{BB962C8B-B14F-4D97-AF65-F5344CB8AC3E}">
        <p14:creationId xmlns:p14="http://schemas.microsoft.com/office/powerpoint/2010/main" val="125313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F6552-C2FB-48A8-93A3-70ACFA505927}"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29459263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3F6552-C2FB-48A8-93A3-70ACFA505927}"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0958980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3F6552-C2FB-48A8-93A3-70ACFA505927}"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40560474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3F6552-C2FB-48A8-93A3-70ACFA505927}"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1270568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3F6552-C2FB-48A8-93A3-70ACFA505927}"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2393478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F6552-C2FB-48A8-93A3-70ACFA505927}"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defTabSz="548640"/>
            <a:fld id="{00000000-1234-1234-1234-123412341234}" type="slidenum">
              <a:rPr lang="en" smtClean="0"/>
              <a:pPr defTabSz="548640"/>
              <a:t>‹#›</a:t>
            </a:fld>
            <a:endParaRPr lang="en" dirty="0"/>
          </a:p>
        </p:txBody>
      </p:sp>
    </p:spTree>
    <p:extLst>
      <p:ext uri="{BB962C8B-B14F-4D97-AF65-F5344CB8AC3E}">
        <p14:creationId xmlns:p14="http://schemas.microsoft.com/office/powerpoint/2010/main" val="229646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F6552-C2FB-48A8-93A3-70ACFA505927}"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11821839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F6552-C2FB-48A8-93A3-70ACFA505927}"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641484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F6552-C2FB-48A8-93A3-70ACFA505927}" type="datetimeFigureOut">
              <a:rPr lang="en-US" smtClean="0"/>
              <a:t>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16722826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fade thruBlk="1"/>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grants@tcf.org.pk" TargetMode="External"/><Relationship Id="rId5" Type="http://schemas.openxmlformats.org/officeDocument/2006/relationships/hyperlink" Target="http://www.tcf.org.pk/"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jf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pic>
        <p:nvPicPr>
          <p:cNvPr id="13" name="Picture 12">
            <a:extLst>
              <a:ext uri="{FF2B5EF4-FFF2-40B4-BE49-F238E27FC236}">
                <a16:creationId xmlns:a16="http://schemas.microsoft.com/office/drawing/2014/main" id="{9CBB381F-C820-1F76-F087-95EB252A9299}"/>
              </a:ext>
            </a:extLst>
          </p:cNvPr>
          <p:cNvPicPr>
            <a:picLocks noChangeAspect="1"/>
          </p:cNvPicPr>
          <p:nvPr/>
        </p:nvPicPr>
        <p:blipFill rotWithShape="1">
          <a:blip r:embed="rId3">
            <a:extLst>
              <a:ext uri="{28A0092B-C50C-407E-A947-70E740481C1C}">
                <a14:useLocalDpi xmlns:a14="http://schemas.microsoft.com/office/drawing/2010/main" val="0"/>
              </a:ext>
            </a:extLst>
          </a:blip>
          <a:srcRect l="2245" r="9522" b="-359"/>
          <a:stretch/>
        </p:blipFill>
        <p:spPr>
          <a:xfrm>
            <a:off x="3125585" y="0"/>
            <a:ext cx="9066415" cy="6904346"/>
          </a:xfrm>
          <a:prstGeom prst="rect">
            <a:avLst/>
          </a:prstGeom>
        </p:spPr>
      </p:pic>
      <p:sp>
        <p:nvSpPr>
          <p:cNvPr id="11" name="Google Shape;15;p3">
            <a:extLst>
              <a:ext uri="{FF2B5EF4-FFF2-40B4-BE49-F238E27FC236}">
                <a16:creationId xmlns:a16="http://schemas.microsoft.com/office/drawing/2014/main" id="{C33023DD-BE06-20EE-177E-6A6E241B6687}"/>
              </a:ext>
            </a:extLst>
          </p:cNvPr>
          <p:cNvSpPr/>
          <p:nvPr/>
        </p:nvSpPr>
        <p:spPr>
          <a:xfrm>
            <a:off x="609600" y="0"/>
            <a:ext cx="4297680" cy="6904346"/>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txBody>
          <a:bodyPr/>
          <a:lstStyle/>
          <a:p>
            <a:pPr defTabSz="548640">
              <a:defRPr/>
            </a:pPr>
            <a:endParaRPr lang="en-US" sz="2160" dirty="0">
              <a:solidFill>
                <a:srgbClr val="000000"/>
              </a:solidFill>
              <a:latin typeface="Arial"/>
            </a:endParaRPr>
          </a:p>
        </p:txBody>
      </p:sp>
      <p:grpSp>
        <p:nvGrpSpPr>
          <p:cNvPr id="5" name="Group 4"/>
          <p:cNvGrpSpPr/>
          <p:nvPr/>
        </p:nvGrpSpPr>
        <p:grpSpPr>
          <a:xfrm>
            <a:off x="273405" y="77747"/>
            <a:ext cx="3278318" cy="1111022"/>
            <a:chOff x="122481" y="556673"/>
            <a:chExt cx="3925196" cy="1437492"/>
          </a:xfrm>
        </p:grpSpPr>
        <p:sp>
          <p:nvSpPr>
            <p:cNvPr id="4" name="Rectangle 3"/>
            <p:cNvSpPr/>
            <p:nvPr/>
          </p:nvSpPr>
          <p:spPr>
            <a:xfrm>
              <a:off x="122481" y="595555"/>
              <a:ext cx="3925196" cy="1381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202564" y="556673"/>
              <a:ext cx="3789232" cy="1437492"/>
            </a:xfrm>
            <a:prstGeom prst="rect">
              <a:avLst/>
            </a:prstGeom>
            <a:ln>
              <a:solidFill>
                <a:schemeClr val="bg1"/>
              </a:solidFill>
            </a:ln>
          </p:spPr>
        </p:pic>
      </p:grpSp>
      <p:cxnSp>
        <p:nvCxnSpPr>
          <p:cNvPr id="7" name="Straight Connector 6">
            <a:extLst>
              <a:ext uri="{FF2B5EF4-FFF2-40B4-BE49-F238E27FC236}">
                <a16:creationId xmlns:a16="http://schemas.microsoft.com/office/drawing/2014/main" id="{ED0EC60B-A996-C398-FD65-31C80CF4566B}"/>
              </a:ext>
            </a:extLst>
          </p:cNvPr>
          <p:cNvCxnSpPr/>
          <p:nvPr/>
        </p:nvCxnSpPr>
        <p:spPr>
          <a:xfrm>
            <a:off x="419402" y="3040419"/>
            <a:ext cx="3369830" cy="0"/>
          </a:xfrm>
          <a:prstGeom prst="line">
            <a:avLst/>
          </a:prstGeom>
          <a:ln>
            <a:solidFill>
              <a:srgbClr val="8CC14F"/>
            </a:solidFill>
          </a:ln>
          <a:effectLst/>
        </p:spPr>
        <p:style>
          <a:lnRef idx="2">
            <a:schemeClr val="accent1"/>
          </a:lnRef>
          <a:fillRef idx="0">
            <a:schemeClr val="accent1"/>
          </a:fillRef>
          <a:effectRef idx="1">
            <a:schemeClr val="accent1"/>
          </a:effectRef>
          <a:fontRef idx="minor">
            <a:schemeClr val="tx1"/>
          </a:fontRef>
        </p:style>
      </p:cxnSp>
      <p:sp>
        <p:nvSpPr>
          <p:cNvPr id="6" name="Google Shape;89;p15">
            <a:extLst>
              <a:ext uri="{FF2B5EF4-FFF2-40B4-BE49-F238E27FC236}">
                <a16:creationId xmlns:a16="http://schemas.microsoft.com/office/drawing/2014/main" id="{5AF6DA79-100B-DF20-A850-7906E00DA352}"/>
              </a:ext>
            </a:extLst>
          </p:cNvPr>
          <p:cNvSpPr txBox="1">
            <a:spLocks/>
          </p:cNvSpPr>
          <p:nvPr/>
        </p:nvSpPr>
        <p:spPr>
          <a:xfrm>
            <a:off x="141719" y="3095371"/>
            <a:ext cx="3925196" cy="810129"/>
          </a:xfrm>
          <a:prstGeom prst="rect">
            <a:avLst/>
          </a:prstGeom>
        </p:spPr>
        <p:txBody>
          <a:bodyPr spcFirstLastPara="1" wrap="square" lIns="109710" tIns="109710" rIns="109710" bIns="10971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548640"/>
            <a:r>
              <a:rPr lang="en-US" sz="2400" b="1" dirty="0">
                <a:latin typeface="Ebrima" panose="02000000000000000000" pitchFamily="2" charset="0"/>
                <a:ea typeface="Ebrima" panose="02000000000000000000" pitchFamily="2" charset="0"/>
                <a:cs typeface="Ebrima" panose="02000000000000000000" pitchFamily="2" charset="0"/>
              </a:rPr>
              <a:t>Community Vocational Training</a:t>
            </a:r>
          </a:p>
        </p:txBody>
      </p:sp>
      <p:cxnSp>
        <p:nvCxnSpPr>
          <p:cNvPr id="8" name="Straight Connector 7">
            <a:extLst>
              <a:ext uri="{FF2B5EF4-FFF2-40B4-BE49-F238E27FC236}">
                <a16:creationId xmlns:a16="http://schemas.microsoft.com/office/drawing/2014/main" id="{32E6F058-B9A8-CAA7-DDC2-CEBF9174D6F6}"/>
              </a:ext>
            </a:extLst>
          </p:cNvPr>
          <p:cNvCxnSpPr/>
          <p:nvPr/>
        </p:nvCxnSpPr>
        <p:spPr>
          <a:xfrm>
            <a:off x="412265" y="3829553"/>
            <a:ext cx="3369830" cy="0"/>
          </a:xfrm>
          <a:prstGeom prst="line">
            <a:avLst/>
          </a:prstGeom>
          <a:ln>
            <a:solidFill>
              <a:srgbClr val="8CC14F"/>
            </a:solidFill>
          </a:ln>
          <a:effectLst/>
        </p:spPr>
        <p:style>
          <a:lnRef idx="2">
            <a:schemeClr val="accent1"/>
          </a:lnRef>
          <a:fillRef idx="0">
            <a:schemeClr val="accent1"/>
          </a:fillRef>
          <a:effectRef idx="1">
            <a:schemeClr val="accent1"/>
          </a:effectRef>
          <a:fontRef idx="minor">
            <a:schemeClr val="tx1"/>
          </a:fontRef>
        </p:style>
      </p:cxnSp>
      <p:sp>
        <p:nvSpPr>
          <p:cNvPr id="12" name="TextBox 24723">
            <a:extLst>
              <a:ext uri="{FF2B5EF4-FFF2-40B4-BE49-F238E27FC236}">
                <a16:creationId xmlns:a16="http://schemas.microsoft.com/office/drawing/2014/main" id="{B60625B2-DF46-1980-9666-EFD29DA92058}"/>
              </a:ext>
            </a:extLst>
          </p:cNvPr>
          <p:cNvSpPr txBox="1">
            <a:spLocks noChangeArrowheads="1"/>
          </p:cNvSpPr>
          <p:nvPr/>
        </p:nvSpPr>
        <p:spPr bwMode="auto">
          <a:xfrm>
            <a:off x="0" y="5713091"/>
            <a:ext cx="477269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548640">
              <a:lnSpc>
                <a:spcPct val="125000"/>
              </a:lnSpc>
              <a:spcBef>
                <a:spcPct val="0"/>
              </a:spcBef>
              <a:buNone/>
            </a:pP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rPr>
              <a:t>Head Office: Plot No. 20</a:t>
            </a:r>
            <a:r>
              <a:rPr lang="en-US" sz="1200">
                <a:solidFill>
                  <a:srgbClr val="000000"/>
                </a:solidFill>
                <a:latin typeface="Ebrima" panose="02000000000000000000" pitchFamily="2" charset="0"/>
                <a:ea typeface="Ebrima" panose="02000000000000000000" pitchFamily="2" charset="0"/>
                <a:cs typeface="Ebrima" panose="02000000000000000000" pitchFamily="2" charset="0"/>
              </a:rPr>
              <a:t>, </a:t>
            </a:r>
            <a:r>
              <a:rPr lang="en-US" sz="1200" smtClean="0">
                <a:solidFill>
                  <a:srgbClr val="000000"/>
                </a:solidFill>
                <a:latin typeface="Ebrima" panose="02000000000000000000" pitchFamily="2" charset="0"/>
                <a:ea typeface="Ebrima" panose="02000000000000000000" pitchFamily="2" charset="0"/>
                <a:cs typeface="Ebrima" panose="02000000000000000000" pitchFamily="2" charset="0"/>
              </a:rPr>
              <a:t>Sector 14</a:t>
            </a: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n-US" sz="1200" dirty="0" err="1">
                <a:solidFill>
                  <a:srgbClr val="000000"/>
                </a:solidFill>
                <a:latin typeface="Ebrima" panose="02000000000000000000" pitchFamily="2" charset="0"/>
                <a:ea typeface="Ebrima" panose="02000000000000000000" pitchFamily="2" charset="0"/>
                <a:cs typeface="Ebrima" panose="02000000000000000000" pitchFamily="2" charset="0"/>
              </a:rPr>
              <a:t>Korangi</a:t>
            </a: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rPr>
              <a:t> Industrial Area, </a:t>
            </a:r>
            <a:r>
              <a:rPr lang="en-US" sz="1200">
                <a:solidFill>
                  <a:srgbClr val="000000"/>
                </a:solidFill>
                <a:latin typeface="Ebrima" panose="02000000000000000000" pitchFamily="2" charset="0"/>
                <a:ea typeface="Ebrima" panose="02000000000000000000" pitchFamily="2" charset="0"/>
                <a:cs typeface="Ebrima" panose="02000000000000000000" pitchFamily="2" charset="0"/>
              </a:rPr>
              <a:t>Karachi </a:t>
            </a:r>
            <a:r>
              <a:rPr lang="nn-NO" sz="1200" smtClean="0">
                <a:solidFill>
                  <a:srgbClr val="000000"/>
                </a:solidFill>
                <a:latin typeface="Ebrima" panose="02000000000000000000" pitchFamily="2" charset="0"/>
                <a:ea typeface="Ebrima" panose="02000000000000000000" pitchFamily="2" charset="0"/>
                <a:cs typeface="Ebrima" panose="02000000000000000000" pitchFamily="2" charset="0"/>
              </a:rPr>
              <a:t>UAN </a:t>
            </a:r>
            <a:r>
              <a:rPr lang="nn-NO" sz="1200" dirty="0">
                <a:solidFill>
                  <a:srgbClr val="000000"/>
                </a:solidFill>
                <a:latin typeface="Ebrima" panose="02000000000000000000" pitchFamily="2" charset="0"/>
                <a:ea typeface="Ebrima" panose="02000000000000000000" pitchFamily="2" charset="0"/>
                <a:cs typeface="Ebrima" panose="02000000000000000000" pitchFamily="2" charset="0"/>
              </a:rPr>
              <a:t>No.: +92-21-111-823-823 </a:t>
            </a:r>
          </a:p>
          <a:p>
            <a:pPr defTabSz="548640">
              <a:lnSpc>
                <a:spcPct val="125000"/>
              </a:lnSpc>
              <a:spcBef>
                <a:spcPct val="0"/>
              </a:spcBef>
              <a:buNone/>
            </a:pPr>
            <a:r>
              <a:rPr lang="nn-NO" sz="1200" dirty="0">
                <a:solidFill>
                  <a:srgbClr val="000000"/>
                </a:solidFill>
                <a:latin typeface="Ebrima" panose="02000000000000000000" pitchFamily="2" charset="0"/>
                <a:ea typeface="Ebrima" panose="02000000000000000000" pitchFamily="2" charset="0"/>
                <a:cs typeface="Ebrima" panose="02000000000000000000" pitchFamily="2" charset="0"/>
              </a:rPr>
              <a:t>Website: </a:t>
            </a:r>
            <a:r>
              <a:rPr lang="nn-NO" sz="1200">
                <a:solidFill>
                  <a:srgbClr val="000000"/>
                </a:solidFill>
                <a:latin typeface="Ebrima" panose="02000000000000000000" pitchFamily="2" charset="0"/>
                <a:ea typeface="Ebrima" panose="02000000000000000000" pitchFamily="2" charset="0"/>
                <a:cs typeface="Ebrima" panose="02000000000000000000" pitchFamily="2" charset="0"/>
                <a:hlinkClick r:id="rId5"/>
              </a:rPr>
              <a:t>www.tcf.org.pk</a:t>
            </a:r>
            <a:r>
              <a:rPr lang="nn-NO" sz="1200">
                <a:solidFill>
                  <a:srgbClr val="000000"/>
                </a:solidFill>
                <a:latin typeface="Ebrima" panose="02000000000000000000" pitchFamily="2" charset="0"/>
                <a:ea typeface="Ebrima" panose="02000000000000000000" pitchFamily="2" charset="0"/>
                <a:cs typeface="Ebrima" panose="02000000000000000000" pitchFamily="2" charset="0"/>
              </a:rPr>
              <a:t>  </a:t>
            </a:r>
            <a:r>
              <a:rPr lang="nn-NO" sz="1200" smtClean="0">
                <a:solidFill>
                  <a:srgbClr val="000000"/>
                </a:solidFill>
                <a:latin typeface="Ebrima" panose="02000000000000000000" pitchFamily="2" charset="0"/>
                <a:ea typeface="Ebrima" panose="02000000000000000000" pitchFamily="2" charset="0"/>
                <a:cs typeface="Ebrima" panose="02000000000000000000" pitchFamily="2" charset="0"/>
              </a:rPr>
              <a:t>|  </a:t>
            </a:r>
            <a:r>
              <a:rPr lang="nn-NO" sz="1200" dirty="0">
                <a:solidFill>
                  <a:srgbClr val="000000"/>
                </a:solidFill>
                <a:latin typeface="Ebrima" panose="02000000000000000000" pitchFamily="2" charset="0"/>
                <a:ea typeface="Ebrima" panose="02000000000000000000" pitchFamily="2" charset="0"/>
                <a:cs typeface="Ebrima" panose="02000000000000000000" pitchFamily="2" charset="0"/>
              </a:rPr>
              <a:t>Email: </a:t>
            </a: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hlinkClick r:id="rId6"/>
              </a:rPr>
              <a:t>grants@tcf.org.pk</a:t>
            </a: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rPr>
              <a:t> </a:t>
            </a:r>
          </a:p>
          <a:p>
            <a:pPr defTabSz="548640">
              <a:lnSpc>
                <a:spcPct val="125000"/>
              </a:lnSpc>
              <a:spcBef>
                <a:spcPct val="0"/>
              </a:spcBef>
              <a:buNone/>
            </a:pPr>
            <a:r>
              <a:rPr lang="nn-NO" sz="1200" dirty="0">
                <a:solidFill>
                  <a:srgbClr val="000000"/>
                </a:solidFill>
                <a:latin typeface="Ebrima" panose="02000000000000000000" pitchFamily="2" charset="0"/>
                <a:ea typeface="Ebrima" panose="02000000000000000000" pitchFamily="2" charset="0"/>
                <a:cs typeface="Ebrima" panose="02000000000000000000" pitchFamily="2" charset="0"/>
              </a:rPr>
              <a:t>Pakistan Registered Charity No. 0037144  | Company No. K-06597</a:t>
            </a:r>
          </a:p>
        </p:txBody>
      </p:sp>
    </p:spTree>
    <p:extLst>
      <p:ext uri="{BB962C8B-B14F-4D97-AF65-F5344CB8AC3E}">
        <p14:creationId xmlns:p14="http://schemas.microsoft.com/office/powerpoint/2010/main" val="44597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242" y="1172070"/>
            <a:ext cx="4151285" cy="251272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19" y="1172071"/>
            <a:ext cx="4151285" cy="2512727"/>
          </a:xfrm>
          <a:prstGeom prst="rect">
            <a:avLst/>
          </a:prstGeom>
        </p:spPr>
      </p:pic>
      <p:cxnSp>
        <p:nvCxnSpPr>
          <p:cNvPr id="22" name="Straight Connector 21"/>
          <p:cNvCxnSpPr/>
          <p:nvPr/>
        </p:nvCxnSpPr>
        <p:spPr>
          <a:xfrm>
            <a:off x="4973116" y="5715000"/>
            <a:ext cx="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0058400" y="151675"/>
            <a:ext cx="1950800" cy="703897"/>
            <a:chOff x="122481" y="556673"/>
            <a:chExt cx="3925196" cy="1437492"/>
          </a:xfrm>
        </p:grpSpPr>
        <p:sp>
          <p:nvSpPr>
            <p:cNvPr id="13" name="Rectangle 12"/>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202564" y="556673"/>
              <a:ext cx="3789233" cy="1437492"/>
            </a:xfrm>
            <a:prstGeom prst="rect">
              <a:avLst/>
            </a:prstGeom>
            <a:ln>
              <a:noFill/>
            </a:ln>
          </p:spPr>
        </p:pic>
      </p:grpSp>
      <p:sp>
        <p:nvSpPr>
          <p:cNvPr id="20"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Community Vocational Training Over the Years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pic>
        <p:nvPicPr>
          <p:cNvPr id="21" name="Picture 20">
            <a:extLst>
              <a:ext uri="{FF2B5EF4-FFF2-40B4-BE49-F238E27FC236}">
                <a16:creationId xmlns:a16="http://schemas.microsoft.com/office/drawing/2014/main" id="{3698F52B-91EC-4FC6-B9DD-7C4180F323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419" y="3853211"/>
            <a:ext cx="4151285" cy="251616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0242" y="3853211"/>
            <a:ext cx="4151285" cy="2516168"/>
          </a:xfrm>
          <a:prstGeom prst="rect">
            <a:avLst/>
          </a:prstGeom>
        </p:spPr>
      </p:pic>
    </p:spTree>
    <p:extLst>
      <p:ext uri="{BB962C8B-B14F-4D97-AF65-F5344CB8AC3E}">
        <p14:creationId xmlns:p14="http://schemas.microsoft.com/office/powerpoint/2010/main" val="164944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smtClean="0">
                <a:latin typeface="Ebrima" panose="02000000000000000000" pitchFamily="2" charset="0"/>
                <a:ea typeface="Ebrima" panose="02000000000000000000" pitchFamily="2" charset="0"/>
                <a:cs typeface="Ebrima" panose="02000000000000000000" pitchFamily="2" charset="0"/>
              </a:rPr>
              <a:t>Cost of 1 Vocational Training Center 2023–24 (in PKR)</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39999142"/>
              </p:ext>
            </p:extLst>
          </p:nvPr>
        </p:nvGraphicFramePr>
        <p:xfrm>
          <a:off x="867832" y="1417320"/>
          <a:ext cx="8885769" cy="1371600"/>
        </p:xfrm>
        <a:graphic>
          <a:graphicData uri="http://schemas.openxmlformats.org/drawingml/2006/table">
            <a:tbl>
              <a:tblPr firstRow="1" bandRow="1">
                <a:tableStyleId>{F5AB1C69-6EDB-4FF4-983F-18BD219EF322}</a:tableStyleId>
              </a:tblPr>
              <a:tblGrid>
                <a:gridCol w="3170768">
                  <a:extLst>
                    <a:ext uri="{9D8B030D-6E8A-4147-A177-3AD203B41FA5}">
                      <a16:colId xmlns:a16="http://schemas.microsoft.com/office/drawing/2014/main" val="3516856694"/>
                    </a:ext>
                  </a:extLst>
                </a:gridCol>
                <a:gridCol w="2753078">
                  <a:extLst>
                    <a:ext uri="{9D8B030D-6E8A-4147-A177-3AD203B41FA5}">
                      <a16:colId xmlns:a16="http://schemas.microsoft.com/office/drawing/2014/main" val="3476375871"/>
                    </a:ext>
                  </a:extLst>
                </a:gridCol>
                <a:gridCol w="2961923">
                  <a:extLst>
                    <a:ext uri="{9D8B030D-6E8A-4147-A177-3AD203B41FA5}">
                      <a16:colId xmlns:a16="http://schemas.microsoft.com/office/drawing/2014/main" val="319278150"/>
                    </a:ext>
                  </a:extLst>
                </a:gridCol>
              </a:tblGrid>
              <a:tr h="0">
                <a:tc>
                  <a:txBody>
                    <a:bodyPr/>
                    <a:lstStyle/>
                    <a:p>
                      <a:pPr algn="ctr"/>
                      <a:r>
                        <a:rPr lang="en-US" sz="1200" b="1" dirty="0">
                          <a:latin typeface="Ebrima" panose="02000000000000000000" pitchFamily="2" charset="0"/>
                          <a:ea typeface="Ebrima" panose="02000000000000000000" pitchFamily="2" charset="0"/>
                          <a:cs typeface="Ebrima" panose="02000000000000000000" pitchFamily="2" charset="0"/>
                        </a:rPr>
                        <a:t>Item</a:t>
                      </a:r>
                    </a:p>
                  </a:txBody>
                  <a:tcPr/>
                </a:tc>
                <a:tc>
                  <a:txBody>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Cost</a:t>
                      </a:r>
                      <a:r>
                        <a:rPr lang="en-US" sz="1200" baseline="0" dirty="0">
                          <a:latin typeface="Ebrima" panose="02000000000000000000" pitchFamily="2" charset="0"/>
                          <a:ea typeface="Ebrima" panose="02000000000000000000" pitchFamily="2" charset="0"/>
                          <a:cs typeface="Ebrima" panose="02000000000000000000" pitchFamily="2" charset="0"/>
                        </a:rPr>
                        <a:t> in PKR (rounded)</a:t>
                      </a:r>
                      <a:endParaRPr lang="en-US" sz="120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Percentage of Total Cost</a:t>
                      </a:r>
                    </a:p>
                  </a:txBody>
                  <a:tcPr/>
                </a:tc>
                <a:extLst>
                  <a:ext uri="{0D108BD9-81ED-4DB2-BD59-A6C34878D82A}">
                    <a16:rowId xmlns:a16="http://schemas.microsoft.com/office/drawing/2014/main" val="3782133572"/>
                  </a:ext>
                </a:extLst>
              </a:tr>
              <a:tr h="0">
                <a:tc>
                  <a:txBody>
                    <a:bodyPr/>
                    <a:lstStyle/>
                    <a:p>
                      <a:r>
                        <a:rPr lang="en-US" sz="1200" b="1" dirty="0" smtClean="0">
                          <a:latin typeface="Ebrima" panose="02000000000000000000" pitchFamily="2" charset="0"/>
                          <a:ea typeface="Ebrima" panose="02000000000000000000" pitchFamily="2" charset="0"/>
                          <a:cs typeface="Ebrima" panose="02000000000000000000" pitchFamily="2" charset="0"/>
                        </a:rPr>
                        <a:t>Materials and Furniture</a:t>
                      </a:r>
                      <a:r>
                        <a:rPr lang="en-US" sz="1200" b="1" baseline="0" dirty="0" smtClean="0">
                          <a:latin typeface="Ebrima" panose="02000000000000000000" pitchFamily="2" charset="0"/>
                          <a:ea typeface="Ebrima" panose="02000000000000000000" pitchFamily="2" charset="0"/>
                          <a:cs typeface="Ebrima" panose="02000000000000000000" pitchFamily="2" charset="0"/>
                        </a:rPr>
                        <a:t> Costs</a:t>
                      </a:r>
                      <a:endParaRPr lang="en-US" sz="1200" b="1"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725,000</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12%</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4260978455"/>
                  </a:ext>
                </a:extLst>
              </a:tr>
              <a:tr h="0">
                <a:tc>
                  <a:txBody>
                    <a:bodyPr/>
                    <a:lstStyle/>
                    <a:p>
                      <a:pPr algn="l"/>
                      <a:r>
                        <a:rPr lang="en-US" sz="1200" b="1" i="0" dirty="0" smtClean="0">
                          <a:latin typeface="Ebrima" panose="02000000000000000000" pitchFamily="2" charset="0"/>
                          <a:ea typeface="Ebrima" panose="02000000000000000000" pitchFamily="2" charset="0"/>
                          <a:cs typeface="Ebrima" panose="02000000000000000000" pitchFamily="2" charset="0"/>
                        </a:rPr>
                        <a:t>Operations Costs (2 cycles</a:t>
                      </a:r>
                      <a:r>
                        <a:rPr lang="en-US" sz="1200" b="1" i="0" baseline="0" dirty="0" smtClean="0">
                          <a:latin typeface="Ebrima" panose="02000000000000000000" pitchFamily="2" charset="0"/>
                          <a:ea typeface="Ebrima" panose="02000000000000000000" pitchFamily="2" charset="0"/>
                          <a:cs typeface="Ebrima" panose="02000000000000000000" pitchFamily="2" charset="0"/>
                        </a:rPr>
                        <a:t> per year)</a:t>
                      </a:r>
                      <a:endParaRPr lang="en-US" sz="1200" b="1" i="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1,275,000</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21%</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817658136"/>
                  </a:ext>
                </a:extLst>
              </a:tr>
              <a:tr h="0">
                <a:tc>
                  <a:txBody>
                    <a:bodyPr/>
                    <a:lstStyle/>
                    <a:p>
                      <a:pPr algn="l"/>
                      <a:r>
                        <a:rPr lang="en-US" sz="1200" b="1" i="0" dirty="0" smtClean="0">
                          <a:latin typeface="Ebrima" panose="02000000000000000000" pitchFamily="2" charset="0"/>
                          <a:ea typeface="Ebrima" panose="02000000000000000000" pitchFamily="2" charset="0"/>
                          <a:cs typeface="Ebrima" panose="02000000000000000000" pitchFamily="2" charset="0"/>
                        </a:rPr>
                        <a:t>Construction of Room</a:t>
                      </a:r>
                      <a:endParaRPr lang="en-US" sz="1200" b="1" i="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4,000,000</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67%</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1450250078"/>
                  </a:ext>
                </a:extLst>
              </a:tr>
              <a:tr h="0">
                <a:tc>
                  <a:txBody>
                    <a:bodyPr/>
                    <a:lstStyle/>
                    <a:p>
                      <a:r>
                        <a:rPr lang="en-US" sz="1200" b="1" dirty="0">
                          <a:latin typeface="Ebrima" panose="02000000000000000000" pitchFamily="2" charset="0"/>
                          <a:ea typeface="Ebrima" panose="02000000000000000000" pitchFamily="2" charset="0"/>
                          <a:cs typeface="Ebrima" panose="02000000000000000000" pitchFamily="2" charset="0"/>
                        </a:rPr>
                        <a:t>Total</a:t>
                      </a: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6</a:t>
                      </a:r>
                      <a:r>
                        <a:rPr lang="en-US" sz="1200" b="0" kern="1200" smtClean="0">
                          <a:solidFill>
                            <a:schemeClr val="dk1"/>
                          </a:solidFill>
                          <a:latin typeface="Ebrima" panose="02000000000000000000" pitchFamily="2" charset="0"/>
                          <a:ea typeface="Ebrima" panose="02000000000000000000" pitchFamily="2" charset="0"/>
                          <a:cs typeface="Ebrima" panose="02000000000000000000" pitchFamily="2" charset="0"/>
                        </a:rPr>
                        <a:t>,000,000</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rPr>
                        <a:t>100%</a:t>
                      </a:r>
                    </a:p>
                  </a:txBody>
                  <a:tcPr/>
                </a:tc>
                <a:extLst>
                  <a:ext uri="{0D108BD9-81ED-4DB2-BD59-A6C34878D82A}">
                    <a16:rowId xmlns:a16="http://schemas.microsoft.com/office/drawing/2014/main" val="41210161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74871045"/>
              </p:ext>
            </p:extLst>
          </p:nvPr>
        </p:nvGraphicFramePr>
        <p:xfrm>
          <a:off x="867832" y="3429000"/>
          <a:ext cx="5923846" cy="822960"/>
        </p:xfrm>
        <a:graphic>
          <a:graphicData uri="http://schemas.openxmlformats.org/drawingml/2006/table">
            <a:tbl>
              <a:tblPr firstRow="1" bandRow="1">
                <a:tableStyleId>{21E4AEA4-8DFA-4A89-87EB-49C32662AFE0}</a:tableStyleId>
              </a:tblPr>
              <a:tblGrid>
                <a:gridCol w="2961923">
                  <a:extLst>
                    <a:ext uri="{9D8B030D-6E8A-4147-A177-3AD203B41FA5}">
                      <a16:colId xmlns:a16="http://schemas.microsoft.com/office/drawing/2014/main" val="3927506717"/>
                    </a:ext>
                  </a:extLst>
                </a:gridCol>
                <a:gridCol w="2961923">
                  <a:extLst>
                    <a:ext uri="{9D8B030D-6E8A-4147-A177-3AD203B41FA5}">
                      <a16:colId xmlns:a16="http://schemas.microsoft.com/office/drawing/2014/main" val="1193731294"/>
                    </a:ext>
                  </a:extLst>
                </a:gridCol>
              </a:tblGrid>
              <a:tr h="0">
                <a:tc>
                  <a:txBody>
                    <a:bodyPr/>
                    <a:lstStyle/>
                    <a:p>
                      <a:r>
                        <a:rPr lang="en-US" sz="1200" b="1" dirty="0">
                          <a:latin typeface="Ebrima" panose="02000000000000000000" pitchFamily="2" charset="0"/>
                          <a:ea typeface="Ebrima" panose="02000000000000000000" pitchFamily="2" charset="0"/>
                          <a:cs typeface="Ebrima" panose="02000000000000000000" pitchFamily="2" charset="0"/>
                        </a:rPr>
                        <a:t>No.</a:t>
                      </a:r>
                      <a:r>
                        <a:rPr lang="en-US" sz="1200" b="1" baseline="0" dirty="0">
                          <a:latin typeface="Ebrima" panose="02000000000000000000" pitchFamily="2" charset="0"/>
                          <a:ea typeface="Ebrima" panose="02000000000000000000" pitchFamily="2" charset="0"/>
                          <a:cs typeface="Ebrima" panose="02000000000000000000" pitchFamily="2" charset="0"/>
                        </a:rPr>
                        <a:t> of Existing Centers</a:t>
                      </a:r>
                      <a:endParaRPr lang="en-US" sz="1200" b="1"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ctr"/>
                      <a:r>
                        <a:rPr lang="en-US" sz="1200" b="0" dirty="0" smtClean="0">
                          <a:latin typeface="Ebrima" panose="02000000000000000000" pitchFamily="2" charset="0"/>
                          <a:ea typeface="Ebrima" panose="02000000000000000000" pitchFamily="2" charset="0"/>
                          <a:cs typeface="Ebrima" panose="02000000000000000000" pitchFamily="2" charset="0"/>
                        </a:rPr>
                        <a:t>19</a:t>
                      </a:r>
                      <a:endParaRPr lang="en-US" sz="1200" b="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641823179"/>
                  </a:ext>
                </a:extLst>
              </a:tr>
              <a:tr h="0">
                <a:tc>
                  <a:txBody>
                    <a:bodyPr/>
                    <a:lstStyle/>
                    <a:p>
                      <a:r>
                        <a:rPr lang="en-US" sz="1200" b="1" dirty="0">
                          <a:latin typeface="+mn-lt"/>
                          <a:ea typeface="+mn-ea"/>
                          <a:cs typeface="+mn-cs"/>
                        </a:rPr>
                        <a:t>New</a:t>
                      </a:r>
                      <a:r>
                        <a:rPr lang="en-US" sz="1200" b="1" baseline="0" dirty="0">
                          <a:latin typeface="+mn-lt"/>
                          <a:ea typeface="+mn-ea"/>
                          <a:cs typeface="+mn-cs"/>
                        </a:rPr>
                        <a:t> Centers (2023–24)</a:t>
                      </a:r>
                      <a:endParaRPr lang="en-US" sz="1200" b="1"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ctr"/>
                      <a:r>
                        <a:rPr lang="en-US" sz="1200" b="0" dirty="0"/>
                        <a:t>4</a:t>
                      </a:r>
                      <a:endParaRPr lang="en-US" sz="1200" b="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873560830"/>
                  </a:ext>
                </a:extLst>
              </a:tr>
              <a:tr h="0">
                <a:tc>
                  <a:txBody>
                    <a:bodyPr/>
                    <a:lstStyle/>
                    <a:p>
                      <a:r>
                        <a:rPr lang="en-US" sz="1200" b="1" dirty="0"/>
                        <a:t>No. of Learners (2023–24)</a:t>
                      </a:r>
                      <a:endParaRPr lang="en-US" sz="1200" b="1"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ctr"/>
                      <a:r>
                        <a:rPr lang="en-US" sz="1200" b="0" dirty="0">
                          <a:latin typeface="Ebrima" panose="02000000000000000000" pitchFamily="2" charset="0"/>
                          <a:ea typeface="Ebrima" panose="02000000000000000000" pitchFamily="2" charset="0"/>
                          <a:cs typeface="Ebrima" panose="02000000000000000000" pitchFamily="2" charset="0"/>
                        </a:rPr>
                        <a:t>500</a:t>
                      </a:r>
                    </a:p>
                  </a:txBody>
                  <a:tcPr/>
                </a:tc>
                <a:extLst>
                  <a:ext uri="{0D108BD9-81ED-4DB2-BD59-A6C34878D82A}">
                    <a16:rowId xmlns:a16="http://schemas.microsoft.com/office/drawing/2014/main" val="1095285179"/>
                  </a:ext>
                </a:extLst>
              </a:tr>
            </a:tbl>
          </a:graphicData>
        </a:graphic>
      </p:graphicFrame>
      <p:grpSp>
        <p:nvGrpSpPr>
          <p:cNvPr id="7" name="Group 6"/>
          <p:cNvGrpSpPr/>
          <p:nvPr/>
        </p:nvGrpSpPr>
        <p:grpSpPr>
          <a:xfrm>
            <a:off x="10058400" y="151675"/>
            <a:ext cx="1950800" cy="703897"/>
            <a:chOff x="122481" y="556673"/>
            <a:chExt cx="3925196" cy="1437492"/>
          </a:xfrm>
        </p:grpSpPr>
        <p:sp>
          <p:nvSpPr>
            <p:cNvPr id="8" name="Rectangle 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02564" y="556673"/>
              <a:ext cx="3789233" cy="1437492"/>
            </a:xfrm>
            <a:prstGeom prst="rect">
              <a:avLst/>
            </a:prstGeom>
            <a:ln>
              <a:noFill/>
            </a:ln>
          </p:spPr>
        </p:pic>
      </p:grpSp>
    </p:spTree>
    <p:extLst>
      <p:ext uri="{BB962C8B-B14F-4D97-AF65-F5344CB8AC3E}">
        <p14:creationId xmlns:p14="http://schemas.microsoft.com/office/powerpoint/2010/main" val="222878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Support for Vocational Training 2023–24</a:t>
            </a:r>
          </a:p>
        </p:txBody>
      </p:sp>
      <p:grpSp>
        <p:nvGrpSpPr>
          <p:cNvPr id="7" name="Group 6"/>
          <p:cNvGrpSpPr/>
          <p:nvPr/>
        </p:nvGrpSpPr>
        <p:grpSpPr>
          <a:xfrm>
            <a:off x="10058400" y="151675"/>
            <a:ext cx="1950800" cy="703897"/>
            <a:chOff x="122481" y="556673"/>
            <a:chExt cx="3925196" cy="1437492"/>
          </a:xfrm>
        </p:grpSpPr>
        <p:sp>
          <p:nvSpPr>
            <p:cNvPr id="8" name="Rectangle 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02564" y="556673"/>
              <a:ext cx="3789233" cy="1437492"/>
            </a:xfrm>
            <a:prstGeom prst="rect">
              <a:avLst/>
            </a:prstGeom>
            <a:ln>
              <a:noFill/>
            </a:ln>
          </p:spPr>
        </p:pic>
      </p:grpSp>
      <p:sp>
        <p:nvSpPr>
          <p:cNvPr id="2" name="TextBox 1"/>
          <p:cNvSpPr txBox="1"/>
          <p:nvPr/>
        </p:nvSpPr>
        <p:spPr>
          <a:xfrm>
            <a:off x="1158240" y="1249680"/>
            <a:ext cx="9540239" cy="5078313"/>
          </a:xfrm>
          <a:prstGeom prst="rect">
            <a:avLst/>
          </a:prstGeom>
          <a:noFill/>
        </p:spPr>
        <p:txBody>
          <a:bodyPr wrap="square" lIns="91440" tIns="45720" rIns="91440" bIns="45720" rtlCol="0" anchor="t">
            <a:spAutoFit/>
          </a:bodyPr>
          <a:lstStyle/>
          <a:p>
            <a:pPr algn="just"/>
            <a:r>
              <a:rPr lang="en-US" dirty="0">
                <a:latin typeface="Ebrima"/>
                <a:ea typeface="Ebrima"/>
                <a:cs typeface="Ebrima"/>
              </a:rPr>
              <a:t>The Vocational Training program at TCF needs your help! The program is run solely through donations and sponsorships. Your help is needed to provide vocational skills to deserving women and girls in Pakistan, enabling them to earn a livelihood and support the family income. </a:t>
            </a:r>
          </a:p>
          <a:p>
            <a:pPr algn="just"/>
            <a:endParaRPr lang="en-US" dirty="0">
              <a:latin typeface="Ebrima" panose="02000000000000000000" pitchFamily="2" charset="0"/>
              <a:ea typeface="Ebrima" panose="02000000000000000000" pitchFamily="2" charset="0"/>
              <a:cs typeface="Ebrima" panose="02000000000000000000" pitchFamily="2" charset="0"/>
            </a:endParaRPr>
          </a:p>
          <a:p>
            <a:pPr algn="just"/>
            <a:r>
              <a:rPr lang="en-US" dirty="0">
                <a:latin typeface="Ebrima" panose="02000000000000000000" pitchFamily="2" charset="0"/>
                <a:ea typeface="Ebrima" panose="02000000000000000000" pitchFamily="2" charset="0"/>
                <a:cs typeface="Ebrima" panose="02000000000000000000" pitchFamily="2" charset="0"/>
              </a:rPr>
              <a:t>A vocational training center has the capacity to enroll up to 15 trainees and runs 2 cycles every year. Support will cover the cost of training and monitoring, salaries, books, training materials, operations, and in some cases construction and procurement of equipment and furniture.</a:t>
            </a:r>
          </a:p>
          <a:p>
            <a:pPr algn="just"/>
            <a:endParaRPr lang="en-US" dirty="0">
              <a:latin typeface="Ebrima" panose="02000000000000000000" pitchFamily="2" charset="0"/>
              <a:ea typeface="Ebrima" panose="02000000000000000000" pitchFamily="2" charset="0"/>
              <a:cs typeface="Ebrima" panose="02000000000000000000" pitchFamily="2" charset="0"/>
            </a:endParaRPr>
          </a:p>
          <a:p>
            <a:pPr algn="just"/>
            <a:r>
              <a:rPr lang="en-US" b="1" dirty="0" smtClean="0">
                <a:latin typeface="Ebrima" panose="02000000000000000000" pitchFamily="2" charset="0"/>
                <a:ea typeface="Ebrima" panose="02000000000000000000" pitchFamily="2" charset="0"/>
                <a:cs typeface="Ebrima" panose="02000000000000000000" pitchFamily="2" charset="0"/>
              </a:rPr>
              <a:t>Sponsorship Packages:</a:t>
            </a:r>
          </a:p>
          <a:p>
            <a:pPr algn="just"/>
            <a:r>
              <a:rPr lang="en-US" dirty="0" smtClean="0">
                <a:latin typeface="Ebrima" panose="02000000000000000000" pitchFamily="2" charset="0"/>
                <a:ea typeface="Ebrima" panose="02000000000000000000" pitchFamily="2" charset="0"/>
                <a:cs typeface="Ebrima" panose="02000000000000000000" pitchFamily="2" charset="0"/>
              </a:rPr>
              <a:t>To run a vocational center (2 cycles in 1 year) – PKR 1.275 million</a:t>
            </a:r>
          </a:p>
          <a:p>
            <a:pPr algn="just"/>
            <a:r>
              <a:rPr lang="en-US" dirty="0" smtClean="0">
                <a:latin typeface="Ebrima" panose="02000000000000000000" pitchFamily="2" charset="0"/>
                <a:ea typeface="Ebrima" panose="02000000000000000000" pitchFamily="2" charset="0"/>
                <a:cs typeface="Ebrima" panose="02000000000000000000" pitchFamily="2" charset="0"/>
              </a:rPr>
              <a:t>To set up a new vocational training center – </a:t>
            </a:r>
            <a:r>
              <a:rPr lang="en-US" smtClean="0">
                <a:latin typeface="Ebrima" panose="02000000000000000000" pitchFamily="2" charset="0"/>
                <a:ea typeface="Ebrima" panose="02000000000000000000" pitchFamily="2" charset="0"/>
                <a:cs typeface="Ebrima" panose="02000000000000000000" pitchFamily="2" charset="0"/>
              </a:rPr>
              <a:t>PKR 4.725 </a:t>
            </a:r>
            <a:r>
              <a:rPr lang="en-US" dirty="0" smtClean="0">
                <a:latin typeface="Ebrima" panose="02000000000000000000" pitchFamily="2" charset="0"/>
                <a:ea typeface="Ebrima" panose="02000000000000000000" pitchFamily="2" charset="0"/>
                <a:cs typeface="Ebrima" panose="02000000000000000000" pitchFamily="2" charset="0"/>
              </a:rPr>
              <a:t>million</a:t>
            </a:r>
          </a:p>
          <a:p>
            <a:pPr algn="just"/>
            <a:r>
              <a:rPr lang="en-US" dirty="0" smtClean="0">
                <a:latin typeface="Ebrima" panose="02000000000000000000" pitchFamily="2" charset="0"/>
                <a:ea typeface="Ebrima" panose="02000000000000000000" pitchFamily="2" charset="0"/>
                <a:cs typeface="Ebrima" panose="02000000000000000000" pitchFamily="2" charset="0"/>
              </a:rPr>
              <a:t>To set up a new vocational training center and support for one year’s running – PKR 6 million</a:t>
            </a:r>
          </a:p>
          <a:p>
            <a:pPr algn="just"/>
            <a:endParaRPr lang="en-US" b="1" dirty="0">
              <a:latin typeface="Ebrima" panose="02000000000000000000" pitchFamily="2" charset="0"/>
              <a:ea typeface="Ebrima" panose="02000000000000000000" pitchFamily="2" charset="0"/>
              <a:cs typeface="Ebrima" panose="02000000000000000000" pitchFamily="2" charset="0"/>
            </a:endParaRPr>
          </a:p>
          <a:p>
            <a:pPr algn="just"/>
            <a:r>
              <a:rPr lang="en-US" b="1" dirty="0">
                <a:latin typeface="Ebrima" panose="02000000000000000000" pitchFamily="2" charset="0"/>
                <a:ea typeface="Ebrima" panose="02000000000000000000" pitchFamily="2" charset="0"/>
                <a:cs typeface="Ebrima" panose="02000000000000000000" pitchFamily="2" charset="0"/>
              </a:rPr>
              <a:t>Progress Reports:</a:t>
            </a:r>
          </a:p>
          <a:p>
            <a:pPr algn="just"/>
            <a:r>
              <a:rPr lang="en-US" dirty="0">
                <a:latin typeface="Ebrima" panose="02000000000000000000" pitchFamily="2" charset="0"/>
                <a:ea typeface="Ebrima" panose="02000000000000000000" pitchFamily="2" charset="0"/>
                <a:cs typeface="Ebrima" panose="02000000000000000000" pitchFamily="2" charset="0"/>
              </a:rPr>
              <a:t>A year-end report (covering activities of July 2023 to June 2024) would be submitted in August 2024.</a:t>
            </a:r>
          </a:p>
        </p:txBody>
      </p:sp>
    </p:spTree>
    <p:extLst>
      <p:ext uri="{BB962C8B-B14F-4D97-AF65-F5344CB8AC3E}">
        <p14:creationId xmlns:p14="http://schemas.microsoft.com/office/powerpoint/2010/main" val="405327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pic>
        <p:nvPicPr>
          <p:cNvPr id="9" name="Picture 8">
            <a:extLst>
              <a:ext uri="{FF2B5EF4-FFF2-40B4-BE49-F238E27FC236}">
                <a16:creationId xmlns:a16="http://schemas.microsoft.com/office/drawing/2014/main" id="{9CBB381F-C820-1F76-F087-95EB252A9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670" y="0"/>
            <a:ext cx="10274634" cy="6858000"/>
          </a:xfrm>
          <a:prstGeom prst="rect">
            <a:avLst/>
          </a:prstGeom>
        </p:spPr>
      </p:pic>
      <p:sp>
        <p:nvSpPr>
          <p:cNvPr id="10" name="Google Shape;15;p3">
            <a:extLst>
              <a:ext uri="{FF2B5EF4-FFF2-40B4-BE49-F238E27FC236}">
                <a16:creationId xmlns:a16="http://schemas.microsoft.com/office/drawing/2014/main" id="{C33023DD-BE06-20EE-177E-6A6E241B6687}"/>
              </a:ext>
            </a:extLst>
          </p:cNvPr>
          <p:cNvSpPr/>
          <p:nvPr/>
        </p:nvSpPr>
        <p:spPr>
          <a:xfrm>
            <a:off x="609600" y="0"/>
            <a:ext cx="4297680" cy="6858000"/>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txBody>
          <a:bodyPr/>
          <a:lstStyle/>
          <a:p>
            <a:pPr defTabSz="548640">
              <a:defRPr/>
            </a:pPr>
            <a:endParaRPr lang="en-US" sz="2160" dirty="0">
              <a:solidFill>
                <a:srgbClr val="000000"/>
              </a:solidFill>
              <a:latin typeface="Arial"/>
            </a:endParaRPr>
          </a:p>
        </p:txBody>
      </p:sp>
      <p:sp>
        <p:nvSpPr>
          <p:cNvPr id="11" name="Google Shape;111;p17">
            <a:extLst>
              <a:ext uri="{FF2B5EF4-FFF2-40B4-BE49-F238E27FC236}">
                <a16:creationId xmlns:a16="http://schemas.microsoft.com/office/drawing/2014/main" id="{CAD1A29A-B55C-951B-F0E6-87BC079E1CC0}"/>
              </a:ext>
            </a:extLst>
          </p:cNvPr>
          <p:cNvSpPr txBox="1">
            <a:spLocks/>
          </p:cNvSpPr>
          <p:nvPr/>
        </p:nvSpPr>
        <p:spPr>
          <a:xfrm>
            <a:off x="340290" y="5416503"/>
            <a:ext cx="3650685" cy="965464"/>
          </a:xfrm>
          <a:prstGeom prst="rect">
            <a:avLst/>
          </a:prstGeom>
          <a:noFill/>
          <a:ln>
            <a:noFill/>
          </a:ln>
        </p:spPr>
        <p:txBody>
          <a:bodyPr spcFirstLastPara="1" wrap="square" lIns="109710" tIns="109710" rIns="109710" bIns="10971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1pPr>
            <a:lvl2pPr marR="0" lvl="1"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2pPr>
            <a:lvl3pPr marR="0" lvl="2"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3pPr>
            <a:lvl4pPr marR="0" lvl="3"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4pPr>
            <a:lvl5pPr marR="0" lvl="4"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5pPr>
            <a:lvl6pPr marR="0" lvl="5"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6pPr>
            <a:lvl7pPr marR="0" lvl="6"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7pPr>
            <a:lvl8pPr marR="0" lvl="7"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8pPr>
            <a:lvl9pPr marR="0" lvl="8"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9pPr>
          </a:lstStyle>
          <a:p>
            <a:pPr defTabSz="548640"/>
            <a:r>
              <a:rPr lang="en-US" sz="2400" dirty="0">
                <a:solidFill>
                  <a:srgbClr val="000000"/>
                </a:solidFill>
                <a:latin typeface="Ebrima" panose="02000000000000000000" pitchFamily="2" charset="0"/>
                <a:ea typeface="Ebrima" panose="02000000000000000000" pitchFamily="2" charset="0"/>
                <a:cs typeface="Ebrima" panose="02000000000000000000" pitchFamily="2" charset="0"/>
              </a:rPr>
              <a:t>About The Citizens Foundation</a:t>
            </a:r>
          </a:p>
        </p:txBody>
      </p:sp>
      <p:grpSp>
        <p:nvGrpSpPr>
          <p:cNvPr id="8" name="Group 7"/>
          <p:cNvGrpSpPr/>
          <p:nvPr/>
        </p:nvGrpSpPr>
        <p:grpSpPr>
          <a:xfrm>
            <a:off x="273405" y="77747"/>
            <a:ext cx="3278318" cy="1111022"/>
            <a:chOff x="122481" y="556673"/>
            <a:chExt cx="3925196" cy="1437492"/>
          </a:xfrm>
        </p:grpSpPr>
        <p:sp>
          <p:nvSpPr>
            <p:cNvPr id="12" name="Rectangle 11"/>
            <p:cNvSpPr/>
            <p:nvPr/>
          </p:nvSpPr>
          <p:spPr>
            <a:xfrm>
              <a:off x="122481" y="595555"/>
              <a:ext cx="3925196" cy="1381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202564" y="556673"/>
              <a:ext cx="3789232" cy="1437492"/>
            </a:xfrm>
            <a:prstGeom prst="rect">
              <a:avLst/>
            </a:prstGeom>
            <a:ln>
              <a:solidFill>
                <a:schemeClr val="bg1"/>
              </a:solidFill>
            </a:ln>
          </p:spPr>
        </p:pic>
      </p:grpSp>
    </p:spTree>
    <p:extLst>
      <p:ext uri="{BB962C8B-B14F-4D97-AF65-F5344CB8AC3E}">
        <p14:creationId xmlns:p14="http://schemas.microsoft.com/office/powerpoint/2010/main" val="16265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reeform 70"/>
          <p:cNvSpPr>
            <a:spLocks/>
          </p:cNvSpPr>
          <p:nvPr/>
        </p:nvSpPr>
        <p:spPr bwMode="auto">
          <a:xfrm rot="5400000" flipH="1">
            <a:off x="3460637" y="2684156"/>
            <a:ext cx="1649063" cy="1649063"/>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FD971F"/>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5" name="Freeform 68"/>
          <p:cNvSpPr>
            <a:spLocks/>
          </p:cNvSpPr>
          <p:nvPr/>
        </p:nvSpPr>
        <p:spPr bwMode="auto">
          <a:xfrm>
            <a:off x="4916539" y="1171425"/>
            <a:ext cx="823742" cy="1705928"/>
          </a:xfrm>
          <a:custGeom>
            <a:avLst/>
            <a:gdLst>
              <a:gd name="T0" fmla="*/ 1 w 1566"/>
              <a:gd name="T1" fmla="*/ 1621 h 3134"/>
              <a:gd name="T2" fmla="*/ 32 w 1566"/>
              <a:gd name="T3" fmla="*/ 1888 h 3134"/>
              <a:gd name="T4" fmla="*/ 170 w 1566"/>
              <a:gd name="T5" fmla="*/ 2278 h 3134"/>
              <a:gd name="T6" fmla="*/ 399 w 1566"/>
              <a:gd name="T7" fmla="*/ 2613 h 3134"/>
              <a:gd name="T8" fmla="*/ 707 w 1566"/>
              <a:gd name="T9" fmla="*/ 2878 h 3134"/>
              <a:gd name="T10" fmla="*/ 795 w 1566"/>
              <a:gd name="T11" fmla="*/ 2931 h 3134"/>
              <a:gd name="T12" fmla="*/ 953 w 1566"/>
              <a:gd name="T13" fmla="*/ 3008 h 3134"/>
              <a:gd name="T14" fmla="*/ 1162 w 1566"/>
              <a:gd name="T15" fmla="*/ 3082 h 3134"/>
              <a:gd name="T16" fmla="*/ 1458 w 1566"/>
              <a:gd name="T17" fmla="*/ 3131 h 3134"/>
              <a:gd name="T18" fmla="*/ 1552 w 1566"/>
              <a:gd name="T19" fmla="*/ 3134 h 3134"/>
              <a:gd name="T20" fmla="*/ 1566 w 1566"/>
              <a:gd name="T21" fmla="*/ 2728 h 3134"/>
              <a:gd name="T22" fmla="*/ 1536 w 1566"/>
              <a:gd name="T23" fmla="*/ 2726 h 3134"/>
              <a:gd name="T24" fmla="*/ 1535 w 1566"/>
              <a:gd name="T25" fmla="*/ 2726 h 3134"/>
              <a:gd name="T26" fmla="*/ 1357 w 1566"/>
              <a:gd name="T27" fmla="*/ 2709 h 3134"/>
              <a:gd name="T28" fmla="*/ 1136 w 1566"/>
              <a:gd name="T29" fmla="*/ 2644 h 3134"/>
              <a:gd name="T30" fmla="*/ 934 w 1566"/>
              <a:gd name="T31" fmla="*/ 2539 h 3134"/>
              <a:gd name="T32" fmla="*/ 759 w 1566"/>
              <a:gd name="T33" fmla="*/ 2398 h 3134"/>
              <a:gd name="T34" fmla="*/ 613 w 1566"/>
              <a:gd name="T35" fmla="*/ 2227 h 3134"/>
              <a:gd name="T36" fmla="*/ 502 w 1566"/>
              <a:gd name="T37" fmla="*/ 2029 h 3134"/>
              <a:gd name="T38" fmla="*/ 432 w 1566"/>
              <a:gd name="T39" fmla="*/ 1810 h 3134"/>
              <a:gd name="T40" fmla="*/ 406 w 1566"/>
              <a:gd name="T41" fmla="*/ 1574 h 3134"/>
              <a:gd name="T42" fmla="*/ 412 w 1566"/>
              <a:gd name="T43" fmla="*/ 1456 h 3134"/>
              <a:gd name="T44" fmla="*/ 453 w 1566"/>
              <a:gd name="T45" fmla="*/ 1242 h 3134"/>
              <a:gd name="T46" fmla="*/ 533 w 1566"/>
              <a:gd name="T47" fmla="*/ 1043 h 3134"/>
              <a:gd name="T48" fmla="*/ 646 w 1566"/>
              <a:gd name="T49" fmla="*/ 863 h 3134"/>
              <a:gd name="T50" fmla="*/ 789 w 1566"/>
              <a:gd name="T51" fmla="*/ 708 h 3134"/>
              <a:gd name="T52" fmla="*/ 959 w 1566"/>
              <a:gd name="T53" fmla="*/ 580 h 3134"/>
              <a:gd name="T54" fmla="*/ 1149 w 1566"/>
              <a:gd name="T55" fmla="*/ 485 h 3134"/>
              <a:gd name="T56" fmla="*/ 1357 w 1566"/>
              <a:gd name="T57" fmla="*/ 424 h 3134"/>
              <a:gd name="T58" fmla="*/ 1523 w 1566"/>
              <a:gd name="T59" fmla="*/ 407 h 3134"/>
              <a:gd name="T60" fmla="*/ 1566 w 1566"/>
              <a:gd name="T61" fmla="*/ 407 h 3134"/>
              <a:gd name="T62" fmla="*/ 1486 w 1566"/>
              <a:gd name="T63" fmla="*/ 1 h 3134"/>
              <a:gd name="T64" fmla="*/ 1175 w 1566"/>
              <a:gd name="T65" fmla="*/ 49 h 3134"/>
              <a:gd name="T66" fmla="*/ 887 w 1566"/>
              <a:gd name="T67" fmla="*/ 154 h 3134"/>
              <a:gd name="T68" fmla="*/ 629 w 1566"/>
              <a:gd name="T69" fmla="*/ 312 h 3134"/>
              <a:gd name="T70" fmla="*/ 406 w 1566"/>
              <a:gd name="T71" fmla="*/ 514 h 3134"/>
              <a:gd name="T72" fmla="*/ 226 w 1566"/>
              <a:gd name="T73" fmla="*/ 755 h 3134"/>
              <a:gd name="T74" fmla="*/ 95 w 1566"/>
              <a:gd name="T75" fmla="*/ 1029 h 3134"/>
              <a:gd name="T76" fmla="*/ 17 w 1566"/>
              <a:gd name="T77" fmla="*/ 1329 h 3134"/>
              <a:gd name="T78" fmla="*/ 0 w 1566"/>
              <a:gd name="T79" fmla="*/ 1567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6" h="3134">
                <a:moveTo>
                  <a:pt x="0" y="1567"/>
                </a:moveTo>
                <a:lnTo>
                  <a:pt x="1" y="1621"/>
                </a:lnTo>
                <a:lnTo>
                  <a:pt x="9" y="1729"/>
                </a:lnTo>
                <a:lnTo>
                  <a:pt x="32" y="1888"/>
                </a:lnTo>
                <a:lnTo>
                  <a:pt x="88" y="2089"/>
                </a:lnTo>
                <a:lnTo>
                  <a:pt x="170" y="2278"/>
                </a:lnTo>
                <a:lnTo>
                  <a:pt x="274" y="2453"/>
                </a:lnTo>
                <a:lnTo>
                  <a:pt x="399" y="2613"/>
                </a:lnTo>
                <a:lnTo>
                  <a:pt x="544" y="2755"/>
                </a:lnTo>
                <a:lnTo>
                  <a:pt x="707" y="2878"/>
                </a:lnTo>
                <a:lnTo>
                  <a:pt x="795" y="2931"/>
                </a:lnTo>
                <a:lnTo>
                  <a:pt x="795" y="2931"/>
                </a:lnTo>
                <a:lnTo>
                  <a:pt x="872" y="2972"/>
                </a:lnTo>
                <a:lnTo>
                  <a:pt x="953" y="3008"/>
                </a:lnTo>
                <a:lnTo>
                  <a:pt x="1021" y="3036"/>
                </a:lnTo>
                <a:lnTo>
                  <a:pt x="1162" y="3082"/>
                </a:lnTo>
                <a:lnTo>
                  <a:pt x="1307" y="3113"/>
                </a:lnTo>
                <a:lnTo>
                  <a:pt x="1458" y="3131"/>
                </a:lnTo>
                <a:lnTo>
                  <a:pt x="1536" y="3134"/>
                </a:lnTo>
                <a:lnTo>
                  <a:pt x="1552" y="3134"/>
                </a:lnTo>
                <a:lnTo>
                  <a:pt x="1566" y="3134"/>
                </a:lnTo>
                <a:lnTo>
                  <a:pt x="1566" y="2728"/>
                </a:lnTo>
                <a:lnTo>
                  <a:pt x="1550" y="2728"/>
                </a:lnTo>
                <a:lnTo>
                  <a:pt x="1536" y="2726"/>
                </a:lnTo>
                <a:lnTo>
                  <a:pt x="1536" y="2726"/>
                </a:lnTo>
                <a:lnTo>
                  <a:pt x="1535" y="2726"/>
                </a:lnTo>
                <a:lnTo>
                  <a:pt x="1476" y="2725"/>
                </a:lnTo>
                <a:lnTo>
                  <a:pt x="1357" y="2709"/>
                </a:lnTo>
                <a:lnTo>
                  <a:pt x="1244" y="2682"/>
                </a:lnTo>
                <a:lnTo>
                  <a:pt x="1136" y="2644"/>
                </a:lnTo>
                <a:lnTo>
                  <a:pt x="1032" y="2597"/>
                </a:lnTo>
                <a:lnTo>
                  <a:pt x="934" y="2539"/>
                </a:lnTo>
                <a:lnTo>
                  <a:pt x="842" y="2473"/>
                </a:lnTo>
                <a:lnTo>
                  <a:pt x="759" y="2398"/>
                </a:lnTo>
                <a:lnTo>
                  <a:pt x="681" y="2316"/>
                </a:lnTo>
                <a:lnTo>
                  <a:pt x="613" y="2227"/>
                </a:lnTo>
                <a:lnTo>
                  <a:pt x="553" y="2131"/>
                </a:lnTo>
                <a:lnTo>
                  <a:pt x="502" y="2029"/>
                </a:lnTo>
                <a:lnTo>
                  <a:pt x="462" y="1922"/>
                </a:lnTo>
                <a:lnTo>
                  <a:pt x="432" y="1810"/>
                </a:lnTo>
                <a:lnTo>
                  <a:pt x="413" y="1693"/>
                </a:lnTo>
                <a:lnTo>
                  <a:pt x="406" y="1574"/>
                </a:lnTo>
                <a:lnTo>
                  <a:pt x="409" y="1512"/>
                </a:lnTo>
                <a:lnTo>
                  <a:pt x="412" y="1456"/>
                </a:lnTo>
                <a:lnTo>
                  <a:pt x="428" y="1347"/>
                </a:lnTo>
                <a:lnTo>
                  <a:pt x="453" y="1242"/>
                </a:lnTo>
                <a:lnTo>
                  <a:pt x="488" y="1139"/>
                </a:lnTo>
                <a:lnTo>
                  <a:pt x="533" y="1043"/>
                </a:lnTo>
                <a:lnTo>
                  <a:pt x="586" y="950"/>
                </a:lnTo>
                <a:lnTo>
                  <a:pt x="646" y="863"/>
                </a:lnTo>
                <a:lnTo>
                  <a:pt x="714" y="783"/>
                </a:lnTo>
                <a:lnTo>
                  <a:pt x="789" y="708"/>
                </a:lnTo>
                <a:lnTo>
                  <a:pt x="871" y="640"/>
                </a:lnTo>
                <a:lnTo>
                  <a:pt x="959" y="580"/>
                </a:lnTo>
                <a:lnTo>
                  <a:pt x="1051" y="528"/>
                </a:lnTo>
                <a:lnTo>
                  <a:pt x="1149" y="485"/>
                </a:lnTo>
                <a:lnTo>
                  <a:pt x="1251" y="450"/>
                </a:lnTo>
                <a:lnTo>
                  <a:pt x="1357" y="424"/>
                </a:lnTo>
                <a:lnTo>
                  <a:pt x="1467" y="410"/>
                </a:lnTo>
                <a:lnTo>
                  <a:pt x="1523" y="407"/>
                </a:lnTo>
                <a:lnTo>
                  <a:pt x="1545" y="407"/>
                </a:lnTo>
                <a:lnTo>
                  <a:pt x="1566" y="407"/>
                </a:lnTo>
                <a:lnTo>
                  <a:pt x="1566" y="0"/>
                </a:lnTo>
                <a:lnTo>
                  <a:pt x="1486" y="1"/>
                </a:lnTo>
                <a:lnTo>
                  <a:pt x="1327" y="17"/>
                </a:lnTo>
                <a:lnTo>
                  <a:pt x="1175" y="49"/>
                </a:lnTo>
                <a:lnTo>
                  <a:pt x="1028" y="95"/>
                </a:lnTo>
                <a:lnTo>
                  <a:pt x="887" y="154"/>
                </a:lnTo>
                <a:lnTo>
                  <a:pt x="754" y="227"/>
                </a:lnTo>
                <a:lnTo>
                  <a:pt x="629" y="312"/>
                </a:lnTo>
                <a:lnTo>
                  <a:pt x="512" y="407"/>
                </a:lnTo>
                <a:lnTo>
                  <a:pt x="406" y="514"/>
                </a:lnTo>
                <a:lnTo>
                  <a:pt x="311" y="630"/>
                </a:lnTo>
                <a:lnTo>
                  <a:pt x="226" y="755"/>
                </a:lnTo>
                <a:lnTo>
                  <a:pt x="154" y="889"/>
                </a:lnTo>
                <a:lnTo>
                  <a:pt x="95" y="1029"/>
                </a:lnTo>
                <a:lnTo>
                  <a:pt x="49" y="1175"/>
                </a:lnTo>
                <a:lnTo>
                  <a:pt x="17" y="1329"/>
                </a:lnTo>
                <a:lnTo>
                  <a:pt x="1" y="1486"/>
                </a:lnTo>
                <a:lnTo>
                  <a:pt x="0" y="1567"/>
                </a:lnTo>
                <a:close/>
              </a:path>
            </a:pathLst>
          </a:custGeom>
          <a:solidFill>
            <a:srgbClr val="FBAE17"/>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7" name="Freeform 70"/>
          <p:cNvSpPr>
            <a:spLocks/>
          </p:cNvSpPr>
          <p:nvPr/>
        </p:nvSpPr>
        <p:spPr bwMode="auto">
          <a:xfrm>
            <a:off x="4899821" y="2666108"/>
            <a:ext cx="1649063" cy="1649063"/>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D3D73D"/>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pic>
        <p:nvPicPr>
          <p:cNvPr id="30" name="Picture 29" descr="raise-hand.png"/>
          <p:cNvPicPr>
            <a:picLocks noChangeAspect="1"/>
          </p:cNvPicPr>
          <p:nvPr/>
        </p:nvPicPr>
        <p:blipFill>
          <a:blip r:embed="rId2" cstate="email">
            <a:alphaModFix amt="88000"/>
            <a:extLst>
              <a:ext uri="{28A0092B-C50C-407E-A947-70E740481C1C}">
                <a14:useLocalDpi xmlns:a14="http://schemas.microsoft.com/office/drawing/2010/main"/>
              </a:ext>
            </a:extLst>
          </a:blip>
          <a:stretch>
            <a:fillRect/>
          </a:stretch>
        </p:blipFill>
        <p:spPr>
          <a:xfrm>
            <a:off x="5366155" y="1594761"/>
            <a:ext cx="821051" cy="821048"/>
          </a:xfrm>
          <a:prstGeom prst="rect">
            <a:avLst/>
          </a:prstGeom>
        </p:spPr>
      </p:pic>
      <p:sp>
        <p:nvSpPr>
          <p:cNvPr id="31" name="TextBox 30"/>
          <p:cNvSpPr txBox="1"/>
          <p:nvPr/>
        </p:nvSpPr>
        <p:spPr>
          <a:xfrm>
            <a:off x="2946347" y="1647735"/>
            <a:ext cx="1969406" cy="790409"/>
          </a:xfrm>
          <a:prstGeom prst="rect">
            <a:avLst/>
          </a:prstGeom>
          <a:noFill/>
        </p:spPr>
        <p:txBody>
          <a:bodyPr wrap="square" rtlCol="0">
            <a:spAutoFit/>
          </a:bodyPr>
          <a:lstStyle/>
          <a:p>
            <a:pPr algn="r" defTabSz="493776"/>
            <a:r>
              <a:rPr lang="en-US" sz="2592" b="1" dirty="0">
                <a:solidFill>
                  <a:srgbClr val="8CC14F"/>
                </a:solidFill>
                <a:latin typeface="Tahoma"/>
                <a:cs typeface="Tahoma"/>
              </a:rPr>
              <a:t>286,000</a:t>
            </a:r>
          </a:p>
          <a:p>
            <a:pPr algn="r" defTabSz="493776"/>
            <a:r>
              <a:rPr lang="en-US" sz="1944" dirty="0">
                <a:solidFill>
                  <a:srgbClr val="000000">
                    <a:lumMod val="75000"/>
                    <a:lumOff val="25000"/>
                  </a:srgbClr>
                </a:solidFill>
                <a:latin typeface="Calibri"/>
                <a:ea typeface="Calibri"/>
                <a:cs typeface="Calibri"/>
              </a:rPr>
              <a:t>Students</a:t>
            </a:r>
            <a:endParaRPr lang="en-US" sz="1944" dirty="0">
              <a:solidFill>
                <a:srgbClr val="FFFFFF"/>
              </a:solidFill>
              <a:latin typeface="Tahoma"/>
              <a:cs typeface="Tahoma"/>
            </a:endParaRPr>
          </a:p>
        </p:txBody>
      </p:sp>
      <p:sp>
        <p:nvSpPr>
          <p:cNvPr id="35" name="TextBox 34"/>
          <p:cNvSpPr txBox="1"/>
          <p:nvPr/>
        </p:nvSpPr>
        <p:spPr>
          <a:xfrm>
            <a:off x="5026152" y="4382967"/>
            <a:ext cx="2139696" cy="1129540"/>
          </a:xfrm>
          <a:prstGeom prst="rect">
            <a:avLst/>
          </a:prstGeom>
          <a:noFill/>
        </p:spPr>
        <p:txBody>
          <a:bodyPr wrap="square" rtlCol="0">
            <a:spAutoFit/>
          </a:bodyPr>
          <a:lstStyle/>
          <a:p>
            <a:pPr defTabSz="493776">
              <a:lnSpc>
                <a:spcPct val="80000"/>
              </a:lnSpc>
            </a:pPr>
            <a:r>
              <a:rPr lang="en-US" sz="2592" b="1" dirty="0">
                <a:solidFill>
                  <a:srgbClr val="8CC14F"/>
                </a:solidFill>
                <a:latin typeface="Tahoma"/>
                <a:cs typeface="Tahoma"/>
              </a:rPr>
              <a:t>174,000</a:t>
            </a:r>
          </a:p>
          <a:p>
            <a:pPr defTabSz="493776">
              <a:lnSpc>
                <a:spcPct val="80000"/>
              </a:lnSpc>
            </a:pPr>
            <a:r>
              <a:rPr lang="en-US" sz="1944" dirty="0">
                <a:solidFill>
                  <a:srgbClr val="000000">
                    <a:lumMod val="75000"/>
                    <a:lumOff val="25000"/>
                  </a:srgbClr>
                </a:solidFill>
                <a:latin typeface="Calibri"/>
                <a:ea typeface="Calibri"/>
                <a:cs typeface="Calibri"/>
              </a:rPr>
              <a:t>Women and girls empowered through </a:t>
            </a:r>
            <a:r>
              <a:rPr lang="en-US" sz="1944" dirty="0" err="1">
                <a:solidFill>
                  <a:srgbClr val="000000">
                    <a:lumMod val="75000"/>
                    <a:lumOff val="25000"/>
                  </a:srgbClr>
                </a:solidFill>
                <a:latin typeface="Calibri"/>
                <a:ea typeface="Calibri"/>
                <a:cs typeface="Calibri"/>
              </a:rPr>
              <a:t>Aagahi</a:t>
            </a:r>
            <a:endParaRPr lang="en-US" sz="1944" dirty="0">
              <a:solidFill>
                <a:srgbClr val="FFFFFF"/>
              </a:solidFill>
              <a:latin typeface="Tahoma"/>
              <a:cs typeface="Tahoma"/>
            </a:endParaRPr>
          </a:p>
        </p:txBody>
      </p:sp>
      <p:pic>
        <p:nvPicPr>
          <p:cNvPr id="36" name="Picture 35" descr="woman.png"/>
          <p:cNvPicPr>
            <a:picLocks noChangeAspect="1"/>
          </p:cNvPicPr>
          <p:nvPr/>
        </p:nvPicPr>
        <p:blipFill>
          <a:blip r:embed="rId3" cstate="email">
            <a:alphaModFix amt="80000"/>
            <a:extLst>
              <a:ext uri="{28A0092B-C50C-407E-A947-70E740481C1C}">
                <a14:useLocalDpi xmlns:a14="http://schemas.microsoft.com/office/drawing/2010/main"/>
              </a:ext>
            </a:extLst>
          </a:blip>
          <a:stretch>
            <a:fillRect/>
          </a:stretch>
        </p:blipFill>
        <p:spPr>
          <a:xfrm>
            <a:off x="3773909" y="4477780"/>
            <a:ext cx="900684" cy="900684"/>
          </a:xfrm>
          <a:prstGeom prst="rect">
            <a:avLst/>
          </a:prstGeom>
        </p:spPr>
      </p:pic>
      <p:sp>
        <p:nvSpPr>
          <p:cNvPr id="37" name="TextBox 36"/>
          <p:cNvSpPr txBox="1"/>
          <p:nvPr/>
        </p:nvSpPr>
        <p:spPr>
          <a:xfrm>
            <a:off x="1663401" y="3027432"/>
            <a:ext cx="1738056" cy="890180"/>
          </a:xfrm>
          <a:prstGeom prst="rect">
            <a:avLst/>
          </a:prstGeom>
          <a:noFill/>
        </p:spPr>
        <p:txBody>
          <a:bodyPr wrap="square" rtlCol="0">
            <a:spAutoFit/>
          </a:bodyPr>
          <a:lstStyle/>
          <a:p>
            <a:pPr algn="r" defTabSz="493776">
              <a:lnSpc>
                <a:spcPct val="80000"/>
              </a:lnSpc>
            </a:pPr>
            <a:r>
              <a:rPr lang="en-US" sz="2592" b="1" dirty="0">
                <a:solidFill>
                  <a:srgbClr val="8CC14F"/>
                </a:solidFill>
                <a:latin typeface="Tahoma"/>
                <a:cs typeface="Tahoma"/>
              </a:rPr>
              <a:t>14,000+</a:t>
            </a:r>
          </a:p>
          <a:p>
            <a:pPr algn="r" defTabSz="493776">
              <a:lnSpc>
                <a:spcPct val="80000"/>
              </a:lnSpc>
            </a:pPr>
            <a:r>
              <a:rPr lang="en-US" sz="1944" dirty="0">
                <a:solidFill>
                  <a:srgbClr val="000000">
                    <a:lumMod val="75000"/>
                    <a:lumOff val="25000"/>
                  </a:srgbClr>
                </a:solidFill>
                <a:latin typeface="Calibri"/>
                <a:ea typeface="Calibri"/>
                <a:cs typeface="Calibri"/>
              </a:rPr>
              <a:t>Female</a:t>
            </a:r>
          </a:p>
          <a:p>
            <a:pPr algn="r" defTabSz="493776">
              <a:lnSpc>
                <a:spcPct val="80000"/>
              </a:lnSpc>
            </a:pPr>
            <a:r>
              <a:rPr lang="en-US" sz="1944" dirty="0">
                <a:solidFill>
                  <a:srgbClr val="000000">
                    <a:lumMod val="75000"/>
                    <a:lumOff val="25000"/>
                  </a:srgbClr>
                </a:solidFill>
                <a:latin typeface="Calibri"/>
                <a:ea typeface="Calibri"/>
                <a:cs typeface="Calibri"/>
              </a:rPr>
              <a:t>Teachers</a:t>
            </a:r>
            <a:endParaRPr lang="en-US" sz="1944" dirty="0">
              <a:solidFill>
                <a:srgbClr val="FFFFFF"/>
              </a:solidFill>
              <a:latin typeface="Tahoma"/>
              <a:cs typeface="Tahoma"/>
            </a:endParaRPr>
          </a:p>
        </p:txBody>
      </p:sp>
      <p:pic>
        <p:nvPicPr>
          <p:cNvPr id="38" name="Picture 37" descr="teacher.png"/>
          <p:cNvPicPr>
            <a:picLocks noChangeAspect="1"/>
          </p:cNvPicPr>
          <p:nvPr/>
        </p:nvPicPr>
        <p:blipFill>
          <a:blip r:embed="rId4" cstate="email">
            <a:alphaModFix amt="87000"/>
            <a:extLst>
              <a:ext uri="{28A0092B-C50C-407E-A947-70E740481C1C}">
                <a14:useLocalDpi xmlns:a14="http://schemas.microsoft.com/office/drawing/2010/main"/>
              </a:ext>
            </a:extLst>
          </a:blip>
          <a:stretch>
            <a:fillRect/>
          </a:stretch>
        </p:blipFill>
        <p:spPr>
          <a:xfrm flipH="1">
            <a:off x="3791664" y="3033861"/>
            <a:ext cx="945572" cy="945572"/>
          </a:xfrm>
          <a:prstGeom prst="rect">
            <a:avLst/>
          </a:prstGeom>
        </p:spPr>
      </p:pic>
      <p:pic>
        <p:nvPicPr>
          <p:cNvPr id="40" name="Picture 39" descr="high-school.png"/>
          <p:cNvPicPr>
            <a:picLocks noChangeAspect="1"/>
          </p:cNvPicPr>
          <p:nvPr/>
        </p:nvPicPr>
        <p:blipFill>
          <a:blip r:embed="rId5" cstate="email">
            <a:alphaModFix amt="85000"/>
            <a:extLst>
              <a:ext uri="{28A0092B-C50C-407E-A947-70E740481C1C}">
                <a14:useLocalDpi xmlns:a14="http://schemas.microsoft.com/office/drawing/2010/main"/>
              </a:ext>
            </a:extLst>
          </a:blip>
          <a:stretch>
            <a:fillRect/>
          </a:stretch>
        </p:blipFill>
        <p:spPr>
          <a:xfrm>
            <a:off x="5226546" y="2927789"/>
            <a:ext cx="891347" cy="891347"/>
          </a:xfrm>
          <a:prstGeom prst="rect">
            <a:avLst/>
          </a:prstGeom>
        </p:spPr>
      </p:pic>
      <p:sp>
        <p:nvSpPr>
          <p:cNvPr id="41" name="TextBox 40"/>
          <p:cNvSpPr txBox="1"/>
          <p:nvPr/>
        </p:nvSpPr>
        <p:spPr>
          <a:xfrm>
            <a:off x="6608064" y="2927789"/>
            <a:ext cx="2139696" cy="989823"/>
          </a:xfrm>
          <a:prstGeom prst="rect">
            <a:avLst/>
          </a:prstGeom>
          <a:noFill/>
        </p:spPr>
        <p:txBody>
          <a:bodyPr wrap="square" rtlCol="0">
            <a:spAutoFit/>
          </a:bodyPr>
          <a:lstStyle/>
          <a:p>
            <a:pPr defTabSz="493776">
              <a:lnSpc>
                <a:spcPct val="90000"/>
              </a:lnSpc>
            </a:pPr>
            <a:r>
              <a:rPr lang="en-US" sz="2592" b="1" dirty="0">
                <a:solidFill>
                  <a:srgbClr val="8CC14F"/>
                </a:solidFill>
                <a:latin typeface="Tahoma"/>
                <a:cs typeface="Tahoma"/>
              </a:rPr>
              <a:t>1,921</a:t>
            </a:r>
          </a:p>
          <a:p>
            <a:pPr defTabSz="493776">
              <a:lnSpc>
                <a:spcPct val="90000"/>
              </a:lnSpc>
            </a:pPr>
            <a:r>
              <a:rPr lang="en-US" sz="1944" dirty="0">
                <a:solidFill>
                  <a:srgbClr val="000000">
                    <a:lumMod val="75000"/>
                    <a:lumOff val="25000"/>
                  </a:srgbClr>
                </a:solidFill>
                <a:latin typeface="Calibri"/>
                <a:ea typeface="Calibri"/>
                <a:cs typeface="Calibri"/>
              </a:rPr>
              <a:t>School Units</a:t>
            </a:r>
          </a:p>
          <a:p>
            <a:pPr defTabSz="493776">
              <a:lnSpc>
                <a:spcPct val="90000"/>
              </a:lnSpc>
            </a:pPr>
            <a:r>
              <a:rPr lang="en-US" sz="1944" dirty="0">
                <a:solidFill>
                  <a:srgbClr val="000000">
                    <a:lumMod val="75000"/>
                    <a:lumOff val="25000"/>
                  </a:srgbClr>
                </a:solidFill>
                <a:latin typeface="Calibri"/>
                <a:ea typeface="Calibri"/>
                <a:cs typeface="Calibri"/>
              </a:rPr>
              <a:t>across Pakistan</a:t>
            </a:r>
            <a:endParaRPr lang="en-US" sz="1944" dirty="0">
              <a:solidFill>
                <a:srgbClr val="FFFFFF"/>
              </a:solidFill>
              <a:latin typeface="Tahoma"/>
              <a:cs typeface="Tahoma"/>
            </a:endParaRPr>
          </a:p>
        </p:txBody>
      </p:sp>
      <p:sp>
        <p:nvSpPr>
          <p:cNvPr id="18" name="Freeform 70"/>
          <p:cNvSpPr>
            <a:spLocks/>
          </p:cNvSpPr>
          <p:nvPr/>
        </p:nvSpPr>
        <p:spPr bwMode="auto">
          <a:xfrm rot="18348439">
            <a:off x="4896679" y="1188386"/>
            <a:ext cx="1715667" cy="1662016"/>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FBAE17"/>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FD971F"/>
              </a:solidFill>
              <a:latin typeface="Arial"/>
            </a:endParaRPr>
          </a:p>
        </p:txBody>
      </p:sp>
      <p:sp>
        <p:nvSpPr>
          <p:cNvPr id="20" name="Freeform 70"/>
          <p:cNvSpPr>
            <a:spLocks/>
          </p:cNvSpPr>
          <p:nvPr/>
        </p:nvSpPr>
        <p:spPr bwMode="auto">
          <a:xfrm rot="18348439">
            <a:off x="3386788" y="4113965"/>
            <a:ext cx="1649063" cy="1649063"/>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FFCA05"/>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2" name="Freeform 68"/>
          <p:cNvSpPr>
            <a:spLocks/>
          </p:cNvSpPr>
          <p:nvPr/>
        </p:nvSpPr>
        <p:spPr bwMode="auto">
          <a:xfrm>
            <a:off x="3379793" y="4119115"/>
            <a:ext cx="823742" cy="1649063"/>
          </a:xfrm>
          <a:custGeom>
            <a:avLst/>
            <a:gdLst>
              <a:gd name="T0" fmla="*/ 1 w 1566"/>
              <a:gd name="T1" fmla="*/ 1621 h 3134"/>
              <a:gd name="T2" fmla="*/ 32 w 1566"/>
              <a:gd name="T3" fmla="*/ 1888 h 3134"/>
              <a:gd name="T4" fmla="*/ 170 w 1566"/>
              <a:gd name="T5" fmla="*/ 2278 h 3134"/>
              <a:gd name="T6" fmla="*/ 399 w 1566"/>
              <a:gd name="T7" fmla="*/ 2613 h 3134"/>
              <a:gd name="T8" fmla="*/ 707 w 1566"/>
              <a:gd name="T9" fmla="*/ 2878 h 3134"/>
              <a:gd name="T10" fmla="*/ 795 w 1566"/>
              <a:gd name="T11" fmla="*/ 2931 h 3134"/>
              <a:gd name="T12" fmla="*/ 953 w 1566"/>
              <a:gd name="T13" fmla="*/ 3008 h 3134"/>
              <a:gd name="T14" fmla="*/ 1162 w 1566"/>
              <a:gd name="T15" fmla="*/ 3082 h 3134"/>
              <a:gd name="T16" fmla="*/ 1458 w 1566"/>
              <a:gd name="T17" fmla="*/ 3131 h 3134"/>
              <a:gd name="T18" fmla="*/ 1552 w 1566"/>
              <a:gd name="T19" fmla="*/ 3134 h 3134"/>
              <a:gd name="T20" fmla="*/ 1566 w 1566"/>
              <a:gd name="T21" fmla="*/ 2728 h 3134"/>
              <a:gd name="T22" fmla="*/ 1536 w 1566"/>
              <a:gd name="T23" fmla="*/ 2726 h 3134"/>
              <a:gd name="T24" fmla="*/ 1535 w 1566"/>
              <a:gd name="T25" fmla="*/ 2726 h 3134"/>
              <a:gd name="T26" fmla="*/ 1357 w 1566"/>
              <a:gd name="T27" fmla="*/ 2709 h 3134"/>
              <a:gd name="T28" fmla="*/ 1136 w 1566"/>
              <a:gd name="T29" fmla="*/ 2644 h 3134"/>
              <a:gd name="T30" fmla="*/ 934 w 1566"/>
              <a:gd name="T31" fmla="*/ 2539 h 3134"/>
              <a:gd name="T32" fmla="*/ 759 w 1566"/>
              <a:gd name="T33" fmla="*/ 2398 h 3134"/>
              <a:gd name="T34" fmla="*/ 613 w 1566"/>
              <a:gd name="T35" fmla="*/ 2227 h 3134"/>
              <a:gd name="T36" fmla="*/ 502 w 1566"/>
              <a:gd name="T37" fmla="*/ 2029 h 3134"/>
              <a:gd name="T38" fmla="*/ 432 w 1566"/>
              <a:gd name="T39" fmla="*/ 1810 h 3134"/>
              <a:gd name="T40" fmla="*/ 406 w 1566"/>
              <a:gd name="T41" fmla="*/ 1574 h 3134"/>
              <a:gd name="T42" fmla="*/ 412 w 1566"/>
              <a:gd name="T43" fmla="*/ 1456 h 3134"/>
              <a:gd name="T44" fmla="*/ 453 w 1566"/>
              <a:gd name="T45" fmla="*/ 1242 h 3134"/>
              <a:gd name="T46" fmla="*/ 533 w 1566"/>
              <a:gd name="T47" fmla="*/ 1043 h 3134"/>
              <a:gd name="T48" fmla="*/ 646 w 1566"/>
              <a:gd name="T49" fmla="*/ 863 h 3134"/>
              <a:gd name="T50" fmla="*/ 789 w 1566"/>
              <a:gd name="T51" fmla="*/ 708 h 3134"/>
              <a:gd name="T52" fmla="*/ 959 w 1566"/>
              <a:gd name="T53" fmla="*/ 580 h 3134"/>
              <a:gd name="T54" fmla="*/ 1149 w 1566"/>
              <a:gd name="T55" fmla="*/ 485 h 3134"/>
              <a:gd name="T56" fmla="*/ 1357 w 1566"/>
              <a:gd name="T57" fmla="*/ 424 h 3134"/>
              <a:gd name="T58" fmla="*/ 1523 w 1566"/>
              <a:gd name="T59" fmla="*/ 407 h 3134"/>
              <a:gd name="T60" fmla="*/ 1566 w 1566"/>
              <a:gd name="T61" fmla="*/ 407 h 3134"/>
              <a:gd name="T62" fmla="*/ 1486 w 1566"/>
              <a:gd name="T63" fmla="*/ 1 h 3134"/>
              <a:gd name="T64" fmla="*/ 1175 w 1566"/>
              <a:gd name="T65" fmla="*/ 49 h 3134"/>
              <a:gd name="T66" fmla="*/ 887 w 1566"/>
              <a:gd name="T67" fmla="*/ 154 h 3134"/>
              <a:gd name="T68" fmla="*/ 629 w 1566"/>
              <a:gd name="T69" fmla="*/ 312 h 3134"/>
              <a:gd name="T70" fmla="*/ 406 w 1566"/>
              <a:gd name="T71" fmla="*/ 514 h 3134"/>
              <a:gd name="T72" fmla="*/ 226 w 1566"/>
              <a:gd name="T73" fmla="*/ 755 h 3134"/>
              <a:gd name="T74" fmla="*/ 95 w 1566"/>
              <a:gd name="T75" fmla="*/ 1029 h 3134"/>
              <a:gd name="T76" fmla="*/ 17 w 1566"/>
              <a:gd name="T77" fmla="*/ 1329 h 3134"/>
              <a:gd name="T78" fmla="*/ 0 w 1566"/>
              <a:gd name="T79" fmla="*/ 1567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6" h="3134">
                <a:moveTo>
                  <a:pt x="0" y="1567"/>
                </a:moveTo>
                <a:lnTo>
                  <a:pt x="1" y="1621"/>
                </a:lnTo>
                <a:lnTo>
                  <a:pt x="9" y="1729"/>
                </a:lnTo>
                <a:lnTo>
                  <a:pt x="32" y="1888"/>
                </a:lnTo>
                <a:lnTo>
                  <a:pt x="88" y="2089"/>
                </a:lnTo>
                <a:lnTo>
                  <a:pt x="170" y="2278"/>
                </a:lnTo>
                <a:lnTo>
                  <a:pt x="274" y="2453"/>
                </a:lnTo>
                <a:lnTo>
                  <a:pt x="399" y="2613"/>
                </a:lnTo>
                <a:lnTo>
                  <a:pt x="544" y="2755"/>
                </a:lnTo>
                <a:lnTo>
                  <a:pt x="707" y="2878"/>
                </a:lnTo>
                <a:lnTo>
                  <a:pt x="795" y="2931"/>
                </a:lnTo>
                <a:lnTo>
                  <a:pt x="795" y="2931"/>
                </a:lnTo>
                <a:lnTo>
                  <a:pt x="872" y="2972"/>
                </a:lnTo>
                <a:lnTo>
                  <a:pt x="953" y="3008"/>
                </a:lnTo>
                <a:lnTo>
                  <a:pt x="1021" y="3036"/>
                </a:lnTo>
                <a:lnTo>
                  <a:pt x="1162" y="3082"/>
                </a:lnTo>
                <a:lnTo>
                  <a:pt x="1307" y="3113"/>
                </a:lnTo>
                <a:lnTo>
                  <a:pt x="1458" y="3131"/>
                </a:lnTo>
                <a:lnTo>
                  <a:pt x="1536" y="3134"/>
                </a:lnTo>
                <a:lnTo>
                  <a:pt x="1552" y="3134"/>
                </a:lnTo>
                <a:lnTo>
                  <a:pt x="1566" y="3134"/>
                </a:lnTo>
                <a:lnTo>
                  <a:pt x="1566" y="2728"/>
                </a:lnTo>
                <a:lnTo>
                  <a:pt x="1550" y="2728"/>
                </a:lnTo>
                <a:lnTo>
                  <a:pt x="1536" y="2726"/>
                </a:lnTo>
                <a:lnTo>
                  <a:pt x="1536" y="2726"/>
                </a:lnTo>
                <a:lnTo>
                  <a:pt x="1535" y="2726"/>
                </a:lnTo>
                <a:lnTo>
                  <a:pt x="1476" y="2725"/>
                </a:lnTo>
                <a:lnTo>
                  <a:pt x="1357" y="2709"/>
                </a:lnTo>
                <a:lnTo>
                  <a:pt x="1244" y="2682"/>
                </a:lnTo>
                <a:lnTo>
                  <a:pt x="1136" y="2644"/>
                </a:lnTo>
                <a:lnTo>
                  <a:pt x="1032" y="2597"/>
                </a:lnTo>
                <a:lnTo>
                  <a:pt x="934" y="2539"/>
                </a:lnTo>
                <a:lnTo>
                  <a:pt x="842" y="2473"/>
                </a:lnTo>
                <a:lnTo>
                  <a:pt x="759" y="2398"/>
                </a:lnTo>
                <a:lnTo>
                  <a:pt x="681" y="2316"/>
                </a:lnTo>
                <a:lnTo>
                  <a:pt x="613" y="2227"/>
                </a:lnTo>
                <a:lnTo>
                  <a:pt x="553" y="2131"/>
                </a:lnTo>
                <a:lnTo>
                  <a:pt x="502" y="2029"/>
                </a:lnTo>
                <a:lnTo>
                  <a:pt x="462" y="1922"/>
                </a:lnTo>
                <a:lnTo>
                  <a:pt x="432" y="1810"/>
                </a:lnTo>
                <a:lnTo>
                  <a:pt x="413" y="1693"/>
                </a:lnTo>
                <a:lnTo>
                  <a:pt x="406" y="1574"/>
                </a:lnTo>
                <a:lnTo>
                  <a:pt x="409" y="1512"/>
                </a:lnTo>
                <a:lnTo>
                  <a:pt x="412" y="1456"/>
                </a:lnTo>
                <a:lnTo>
                  <a:pt x="428" y="1347"/>
                </a:lnTo>
                <a:lnTo>
                  <a:pt x="453" y="1242"/>
                </a:lnTo>
                <a:lnTo>
                  <a:pt x="488" y="1139"/>
                </a:lnTo>
                <a:lnTo>
                  <a:pt x="533" y="1043"/>
                </a:lnTo>
                <a:lnTo>
                  <a:pt x="586" y="950"/>
                </a:lnTo>
                <a:lnTo>
                  <a:pt x="646" y="863"/>
                </a:lnTo>
                <a:lnTo>
                  <a:pt x="714" y="783"/>
                </a:lnTo>
                <a:lnTo>
                  <a:pt x="789" y="708"/>
                </a:lnTo>
                <a:lnTo>
                  <a:pt x="871" y="640"/>
                </a:lnTo>
                <a:lnTo>
                  <a:pt x="959" y="580"/>
                </a:lnTo>
                <a:lnTo>
                  <a:pt x="1051" y="528"/>
                </a:lnTo>
                <a:lnTo>
                  <a:pt x="1149" y="485"/>
                </a:lnTo>
                <a:lnTo>
                  <a:pt x="1251" y="450"/>
                </a:lnTo>
                <a:lnTo>
                  <a:pt x="1357" y="424"/>
                </a:lnTo>
                <a:lnTo>
                  <a:pt x="1467" y="410"/>
                </a:lnTo>
                <a:lnTo>
                  <a:pt x="1523" y="407"/>
                </a:lnTo>
                <a:lnTo>
                  <a:pt x="1545" y="407"/>
                </a:lnTo>
                <a:lnTo>
                  <a:pt x="1566" y="407"/>
                </a:lnTo>
                <a:lnTo>
                  <a:pt x="1566" y="0"/>
                </a:lnTo>
                <a:lnTo>
                  <a:pt x="1486" y="1"/>
                </a:lnTo>
                <a:lnTo>
                  <a:pt x="1327" y="17"/>
                </a:lnTo>
                <a:lnTo>
                  <a:pt x="1175" y="49"/>
                </a:lnTo>
                <a:lnTo>
                  <a:pt x="1028" y="95"/>
                </a:lnTo>
                <a:lnTo>
                  <a:pt x="887" y="154"/>
                </a:lnTo>
                <a:lnTo>
                  <a:pt x="754" y="227"/>
                </a:lnTo>
                <a:lnTo>
                  <a:pt x="629" y="312"/>
                </a:lnTo>
                <a:lnTo>
                  <a:pt x="512" y="407"/>
                </a:lnTo>
                <a:lnTo>
                  <a:pt x="406" y="514"/>
                </a:lnTo>
                <a:lnTo>
                  <a:pt x="311" y="630"/>
                </a:lnTo>
                <a:lnTo>
                  <a:pt x="226" y="755"/>
                </a:lnTo>
                <a:lnTo>
                  <a:pt x="154" y="889"/>
                </a:lnTo>
                <a:lnTo>
                  <a:pt x="95" y="1029"/>
                </a:lnTo>
                <a:lnTo>
                  <a:pt x="49" y="1175"/>
                </a:lnTo>
                <a:lnTo>
                  <a:pt x="17" y="1329"/>
                </a:lnTo>
                <a:lnTo>
                  <a:pt x="1" y="1486"/>
                </a:lnTo>
                <a:lnTo>
                  <a:pt x="0" y="1567"/>
                </a:lnTo>
                <a:close/>
              </a:path>
            </a:pathLst>
          </a:custGeom>
          <a:solidFill>
            <a:srgbClr val="FFCA05"/>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grpSp>
        <p:nvGrpSpPr>
          <p:cNvPr id="19" name="Group 18"/>
          <p:cNvGrpSpPr/>
          <p:nvPr/>
        </p:nvGrpSpPr>
        <p:grpSpPr>
          <a:xfrm>
            <a:off x="10058400" y="151675"/>
            <a:ext cx="1950800" cy="703897"/>
            <a:chOff x="122481" y="556673"/>
            <a:chExt cx="3925196" cy="1437492"/>
          </a:xfrm>
        </p:grpSpPr>
        <p:sp>
          <p:nvSpPr>
            <p:cNvPr id="23" name="Rectangle 22"/>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6"/>
            <a:stretch>
              <a:fillRect/>
            </a:stretch>
          </p:blipFill>
          <p:spPr>
            <a:xfrm>
              <a:off x="202564" y="556673"/>
              <a:ext cx="3789233" cy="1437492"/>
            </a:xfrm>
            <a:prstGeom prst="rect">
              <a:avLst/>
            </a:prstGeom>
            <a:ln>
              <a:noFill/>
            </a:ln>
          </p:spPr>
        </p:pic>
      </p:grpSp>
      <p:sp>
        <p:nvSpPr>
          <p:cNvPr id="25"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Impact Numbers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14589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5" name="Freeform: Shape 92">
            <a:extLst>
              <a:ext uri="{FF2B5EF4-FFF2-40B4-BE49-F238E27FC236}">
                <a16:creationId xmlns:a16="http://schemas.microsoft.com/office/drawing/2014/main" id="{F601DD06-7DED-449A-B610-2F444CA88EDE}"/>
              </a:ext>
            </a:extLst>
          </p:cNvPr>
          <p:cNvSpPr>
            <a:spLocks/>
          </p:cNvSpPr>
          <p:nvPr/>
        </p:nvSpPr>
        <p:spPr bwMode="auto">
          <a:xfrm>
            <a:off x="5810892" y="4661718"/>
            <a:ext cx="3705674" cy="1140809"/>
          </a:xfrm>
          <a:custGeom>
            <a:avLst/>
            <a:gdLst>
              <a:gd name="connsiteX0" fmla="*/ 0 w 3431180"/>
              <a:gd name="connsiteY0" fmla="*/ 0 h 1056304"/>
              <a:gd name="connsiteX1" fmla="*/ 1254602 w 3431180"/>
              <a:gd name="connsiteY1" fmla="*/ 0 h 1056304"/>
              <a:gd name="connsiteX2" fmla="*/ 1758828 w 3431180"/>
              <a:gd name="connsiteY2" fmla="*/ 244685 h 1056304"/>
              <a:gd name="connsiteX3" fmla="*/ 1758828 w 3431180"/>
              <a:gd name="connsiteY3" fmla="*/ 244353 h 1056304"/>
              <a:gd name="connsiteX4" fmla="*/ 3431180 w 3431180"/>
              <a:gd name="connsiteY4" fmla="*/ 1056304 h 1056304"/>
              <a:gd name="connsiteX5" fmla="*/ 878250 w 3431180"/>
              <a:gd name="connsiteY5" fmla="*/ 1056304 h 1056304"/>
              <a:gd name="connsiteX6" fmla="*/ 878248 w 3431180"/>
              <a:gd name="connsiteY6" fmla="*/ 1056303 h 1056304"/>
              <a:gd name="connsiteX7" fmla="*/ 234666 w 3431180"/>
              <a:gd name="connsiteY7" fmla="*/ 1056303 h 1056304"/>
              <a:gd name="connsiteX0" fmla="*/ 0 w 3431180"/>
              <a:gd name="connsiteY0" fmla="*/ 0 h 1056304"/>
              <a:gd name="connsiteX1" fmla="*/ 1254602 w 3431180"/>
              <a:gd name="connsiteY1" fmla="*/ 0 h 1056304"/>
              <a:gd name="connsiteX2" fmla="*/ 1758828 w 3431180"/>
              <a:gd name="connsiteY2" fmla="*/ 244685 h 1056304"/>
              <a:gd name="connsiteX3" fmla="*/ 3431180 w 3431180"/>
              <a:gd name="connsiteY3" fmla="*/ 1056304 h 1056304"/>
              <a:gd name="connsiteX4" fmla="*/ 878250 w 3431180"/>
              <a:gd name="connsiteY4" fmla="*/ 1056304 h 1056304"/>
              <a:gd name="connsiteX5" fmla="*/ 878248 w 3431180"/>
              <a:gd name="connsiteY5" fmla="*/ 1056303 h 1056304"/>
              <a:gd name="connsiteX6" fmla="*/ 234666 w 3431180"/>
              <a:gd name="connsiteY6" fmla="*/ 1056303 h 1056304"/>
              <a:gd name="connsiteX7" fmla="*/ 0 w 3431180"/>
              <a:gd name="connsiteY7" fmla="*/ 0 h 1056304"/>
              <a:gd name="connsiteX0" fmla="*/ 0 w 3431180"/>
              <a:gd name="connsiteY0" fmla="*/ 0 h 1056304"/>
              <a:gd name="connsiteX1" fmla="*/ 1254602 w 3431180"/>
              <a:gd name="connsiteY1" fmla="*/ 0 h 1056304"/>
              <a:gd name="connsiteX2" fmla="*/ 3431180 w 3431180"/>
              <a:gd name="connsiteY2" fmla="*/ 1056304 h 1056304"/>
              <a:gd name="connsiteX3" fmla="*/ 878250 w 3431180"/>
              <a:gd name="connsiteY3" fmla="*/ 1056304 h 1056304"/>
              <a:gd name="connsiteX4" fmla="*/ 878248 w 3431180"/>
              <a:gd name="connsiteY4" fmla="*/ 1056303 h 1056304"/>
              <a:gd name="connsiteX5" fmla="*/ 234666 w 3431180"/>
              <a:gd name="connsiteY5" fmla="*/ 1056303 h 1056304"/>
              <a:gd name="connsiteX6" fmla="*/ 0 w 3431180"/>
              <a:gd name="connsiteY6" fmla="*/ 0 h 105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1180" h="1056304">
                <a:moveTo>
                  <a:pt x="0" y="0"/>
                </a:moveTo>
                <a:lnTo>
                  <a:pt x="1254602" y="0"/>
                </a:lnTo>
                <a:lnTo>
                  <a:pt x="3431180" y="1056304"/>
                </a:lnTo>
                <a:lnTo>
                  <a:pt x="878250" y="1056304"/>
                </a:lnTo>
                <a:cubicBezTo>
                  <a:pt x="878249" y="1056304"/>
                  <a:pt x="878249" y="1056303"/>
                  <a:pt x="878248" y="1056303"/>
                </a:cubicBezTo>
                <a:lnTo>
                  <a:pt x="234666" y="1056303"/>
                </a:lnTo>
                <a:lnTo>
                  <a:pt x="0" y="0"/>
                </a:lnTo>
                <a:close/>
              </a:path>
            </a:pathLst>
          </a:custGeom>
          <a:solidFill>
            <a:srgbClr val="FF6600"/>
          </a:solidFill>
          <a:ln>
            <a:noFill/>
          </a:ln>
        </p:spPr>
        <p:txBody>
          <a:bodyPr vert="horz" wrap="square" lIns="98755" tIns="49378" rIns="98755" bIns="49378" numCol="1" anchor="t" anchorCtr="0" compatLnSpc="1">
            <a:prstTxWarp prst="textNoShape">
              <a:avLst/>
            </a:prstTxWarp>
            <a:noAutofit/>
          </a:bodyPr>
          <a:lstStyle/>
          <a:p>
            <a:pPr defTabSz="493776"/>
            <a:endParaRPr lang="en-US" sz="1944">
              <a:solidFill>
                <a:srgbClr val="000000"/>
              </a:solidFill>
              <a:latin typeface="Arial"/>
            </a:endParaRPr>
          </a:p>
        </p:txBody>
      </p:sp>
      <p:sp>
        <p:nvSpPr>
          <p:cNvPr id="16" name="Freeform 24">
            <a:extLst>
              <a:ext uri="{FF2B5EF4-FFF2-40B4-BE49-F238E27FC236}">
                <a16:creationId xmlns:a16="http://schemas.microsoft.com/office/drawing/2014/main" id="{A4259C2E-AA57-48CE-BF9C-13CAC2AE5FBF}"/>
              </a:ext>
            </a:extLst>
          </p:cNvPr>
          <p:cNvSpPr>
            <a:spLocks/>
          </p:cNvSpPr>
          <p:nvPr/>
        </p:nvSpPr>
        <p:spPr bwMode="auto">
          <a:xfrm>
            <a:off x="3052551" y="2938450"/>
            <a:ext cx="2090552" cy="1602695"/>
          </a:xfrm>
          <a:custGeom>
            <a:avLst/>
            <a:gdLst>
              <a:gd name="T0" fmla="*/ 2009 w 3380"/>
              <a:gd name="T1" fmla="*/ 1204 h 2594"/>
              <a:gd name="T2" fmla="*/ 3380 w 3380"/>
              <a:gd name="T3" fmla="*/ 1204 h 2594"/>
              <a:gd name="T4" fmla="*/ 892 w 3380"/>
              <a:gd name="T5" fmla="*/ 0 h 2594"/>
              <a:gd name="T6" fmla="*/ 0 w 3380"/>
              <a:gd name="T7" fmla="*/ 0 h 2594"/>
              <a:gd name="T8" fmla="*/ 187 w 3380"/>
              <a:gd name="T9" fmla="*/ 845 h 2594"/>
              <a:gd name="T10" fmla="*/ 2319 w 3380"/>
              <a:gd name="T11" fmla="*/ 2594 h 2594"/>
              <a:gd name="T12" fmla="*/ 2009 w 3380"/>
              <a:gd name="T13" fmla="*/ 1204 h 2594"/>
            </a:gdLst>
            <a:ahLst/>
            <a:cxnLst>
              <a:cxn ang="0">
                <a:pos x="T0" y="T1"/>
              </a:cxn>
              <a:cxn ang="0">
                <a:pos x="T2" y="T3"/>
              </a:cxn>
              <a:cxn ang="0">
                <a:pos x="T4" y="T5"/>
              </a:cxn>
              <a:cxn ang="0">
                <a:pos x="T6" y="T7"/>
              </a:cxn>
              <a:cxn ang="0">
                <a:pos x="T8" y="T9"/>
              </a:cxn>
              <a:cxn ang="0">
                <a:pos x="T10" y="T11"/>
              </a:cxn>
              <a:cxn ang="0">
                <a:pos x="T12" y="T13"/>
              </a:cxn>
            </a:cxnLst>
            <a:rect l="0" t="0" r="r" b="b"/>
            <a:pathLst>
              <a:path w="3380" h="2594">
                <a:moveTo>
                  <a:pt x="2009" y="1204"/>
                </a:moveTo>
                <a:lnTo>
                  <a:pt x="3380" y="1204"/>
                </a:lnTo>
                <a:lnTo>
                  <a:pt x="892" y="0"/>
                </a:lnTo>
                <a:lnTo>
                  <a:pt x="0" y="0"/>
                </a:lnTo>
                <a:lnTo>
                  <a:pt x="187" y="845"/>
                </a:lnTo>
                <a:lnTo>
                  <a:pt x="2319" y="2594"/>
                </a:lnTo>
                <a:lnTo>
                  <a:pt x="2009" y="1204"/>
                </a:lnTo>
                <a:close/>
              </a:path>
            </a:pathLst>
          </a:custGeom>
          <a:solidFill>
            <a:srgbClr val="8CC14F"/>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18" name="Freeform 28">
            <a:extLst>
              <a:ext uri="{FF2B5EF4-FFF2-40B4-BE49-F238E27FC236}">
                <a16:creationId xmlns:a16="http://schemas.microsoft.com/office/drawing/2014/main" id="{9215D027-0885-4DD1-A3EA-89BDA8FD5AC8}"/>
              </a:ext>
            </a:extLst>
          </p:cNvPr>
          <p:cNvSpPr>
            <a:spLocks/>
          </p:cNvSpPr>
          <p:nvPr/>
        </p:nvSpPr>
        <p:spPr bwMode="auto">
          <a:xfrm>
            <a:off x="4416829" y="3730490"/>
            <a:ext cx="2448562" cy="1908766"/>
          </a:xfrm>
          <a:custGeom>
            <a:avLst/>
            <a:gdLst>
              <a:gd name="T0" fmla="*/ 1950 w 3959"/>
              <a:gd name="T1" fmla="*/ 1182 h 3087"/>
              <a:gd name="T2" fmla="*/ 3959 w 3959"/>
              <a:gd name="T3" fmla="*/ 1182 h 3087"/>
              <a:gd name="T4" fmla="*/ 1518 w 3959"/>
              <a:gd name="T5" fmla="*/ 0 h 3087"/>
              <a:gd name="T6" fmla="*/ 0 w 3959"/>
              <a:gd name="T7" fmla="*/ 0 h 3087"/>
              <a:gd name="T8" fmla="*/ 311 w 3959"/>
              <a:gd name="T9" fmla="*/ 1395 h 3087"/>
              <a:gd name="T10" fmla="*/ 2374 w 3959"/>
              <a:gd name="T11" fmla="*/ 3087 h 3087"/>
              <a:gd name="T12" fmla="*/ 1950 w 3959"/>
              <a:gd name="T13" fmla="*/ 1182 h 3087"/>
            </a:gdLst>
            <a:ahLst/>
            <a:cxnLst>
              <a:cxn ang="0">
                <a:pos x="T0" y="T1"/>
              </a:cxn>
              <a:cxn ang="0">
                <a:pos x="T2" y="T3"/>
              </a:cxn>
              <a:cxn ang="0">
                <a:pos x="T4" y="T5"/>
              </a:cxn>
              <a:cxn ang="0">
                <a:pos x="T6" y="T7"/>
              </a:cxn>
              <a:cxn ang="0">
                <a:pos x="T8" y="T9"/>
              </a:cxn>
              <a:cxn ang="0">
                <a:pos x="T10" y="T11"/>
              </a:cxn>
              <a:cxn ang="0">
                <a:pos x="T12" y="T13"/>
              </a:cxn>
            </a:cxnLst>
            <a:rect l="0" t="0" r="r" b="b"/>
            <a:pathLst>
              <a:path w="3959" h="3087">
                <a:moveTo>
                  <a:pt x="1950" y="1182"/>
                </a:moveTo>
                <a:lnTo>
                  <a:pt x="3959" y="1182"/>
                </a:lnTo>
                <a:lnTo>
                  <a:pt x="1518" y="0"/>
                </a:lnTo>
                <a:lnTo>
                  <a:pt x="0" y="0"/>
                </a:lnTo>
                <a:lnTo>
                  <a:pt x="311" y="1395"/>
                </a:lnTo>
                <a:lnTo>
                  <a:pt x="2374" y="3087"/>
                </a:lnTo>
                <a:lnTo>
                  <a:pt x="1950" y="1182"/>
                </a:lnTo>
                <a:close/>
              </a:path>
            </a:pathLst>
          </a:custGeom>
          <a:solidFill>
            <a:srgbClr val="F6921E"/>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0" name="Freeform 43">
            <a:extLst>
              <a:ext uri="{FF2B5EF4-FFF2-40B4-BE49-F238E27FC236}">
                <a16:creationId xmlns:a16="http://schemas.microsoft.com/office/drawing/2014/main" id="{6DA7815E-072A-4001-B918-C62B522C7FC5}"/>
              </a:ext>
            </a:extLst>
          </p:cNvPr>
          <p:cNvSpPr>
            <a:spLocks/>
          </p:cNvSpPr>
          <p:nvPr/>
        </p:nvSpPr>
        <p:spPr bwMode="auto">
          <a:xfrm>
            <a:off x="6165193" y="4910284"/>
            <a:ext cx="1029509" cy="341315"/>
          </a:xfrm>
          <a:custGeom>
            <a:avLst/>
            <a:gdLst>
              <a:gd name="T0" fmla="*/ 1664 w 1664"/>
              <a:gd name="T1" fmla="*/ 276 h 551"/>
              <a:gd name="T2" fmla="*/ 1662 w 1664"/>
              <a:gd name="T3" fmla="*/ 291 h 551"/>
              <a:gd name="T4" fmla="*/ 1654 w 1664"/>
              <a:gd name="T5" fmla="*/ 318 h 551"/>
              <a:gd name="T6" fmla="*/ 1628 w 1664"/>
              <a:gd name="T7" fmla="*/ 358 h 551"/>
              <a:gd name="T8" fmla="*/ 1565 w 1664"/>
              <a:gd name="T9" fmla="*/ 407 h 551"/>
              <a:gd name="T10" fmla="*/ 1474 w 1664"/>
              <a:gd name="T11" fmla="*/ 452 h 551"/>
              <a:gd name="T12" fmla="*/ 1362 w 1664"/>
              <a:gd name="T13" fmla="*/ 489 h 551"/>
              <a:gd name="T14" fmla="*/ 1229 w 1664"/>
              <a:gd name="T15" fmla="*/ 519 h 551"/>
              <a:gd name="T16" fmla="*/ 1079 w 1664"/>
              <a:gd name="T17" fmla="*/ 539 h 551"/>
              <a:gd name="T18" fmla="*/ 917 w 1664"/>
              <a:gd name="T19" fmla="*/ 551 h 551"/>
              <a:gd name="T20" fmla="*/ 832 w 1664"/>
              <a:gd name="T21" fmla="*/ 551 h 551"/>
              <a:gd name="T22" fmla="*/ 747 w 1664"/>
              <a:gd name="T23" fmla="*/ 551 h 551"/>
              <a:gd name="T24" fmla="*/ 584 w 1664"/>
              <a:gd name="T25" fmla="*/ 539 h 551"/>
              <a:gd name="T26" fmla="*/ 435 w 1664"/>
              <a:gd name="T27" fmla="*/ 519 h 551"/>
              <a:gd name="T28" fmla="*/ 302 w 1664"/>
              <a:gd name="T29" fmla="*/ 489 h 551"/>
              <a:gd name="T30" fmla="*/ 190 w 1664"/>
              <a:gd name="T31" fmla="*/ 452 h 551"/>
              <a:gd name="T32" fmla="*/ 99 w 1664"/>
              <a:gd name="T33" fmla="*/ 407 h 551"/>
              <a:gd name="T34" fmla="*/ 37 w 1664"/>
              <a:gd name="T35" fmla="*/ 358 h 551"/>
              <a:gd name="T36" fmla="*/ 10 w 1664"/>
              <a:gd name="T37" fmla="*/ 318 h 551"/>
              <a:gd name="T38" fmla="*/ 1 w 1664"/>
              <a:gd name="T39" fmla="*/ 291 h 551"/>
              <a:gd name="T40" fmla="*/ 0 w 1664"/>
              <a:gd name="T41" fmla="*/ 276 h 551"/>
              <a:gd name="T42" fmla="*/ 1 w 1664"/>
              <a:gd name="T43" fmla="*/ 262 h 551"/>
              <a:gd name="T44" fmla="*/ 10 w 1664"/>
              <a:gd name="T45" fmla="*/ 234 h 551"/>
              <a:gd name="T46" fmla="*/ 37 w 1664"/>
              <a:gd name="T47" fmla="*/ 194 h 551"/>
              <a:gd name="T48" fmla="*/ 99 w 1664"/>
              <a:gd name="T49" fmla="*/ 144 h 551"/>
              <a:gd name="T50" fmla="*/ 190 w 1664"/>
              <a:gd name="T51" fmla="*/ 101 h 551"/>
              <a:gd name="T52" fmla="*/ 302 w 1664"/>
              <a:gd name="T53" fmla="*/ 63 h 551"/>
              <a:gd name="T54" fmla="*/ 435 w 1664"/>
              <a:gd name="T55" fmla="*/ 33 h 551"/>
              <a:gd name="T56" fmla="*/ 584 w 1664"/>
              <a:gd name="T57" fmla="*/ 13 h 551"/>
              <a:gd name="T58" fmla="*/ 747 w 1664"/>
              <a:gd name="T59" fmla="*/ 1 h 551"/>
              <a:gd name="T60" fmla="*/ 832 w 1664"/>
              <a:gd name="T61" fmla="*/ 0 h 551"/>
              <a:gd name="T62" fmla="*/ 917 w 1664"/>
              <a:gd name="T63" fmla="*/ 1 h 551"/>
              <a:gd name="T64" fmla="*/ 1079 w 1664"/>
              <a:gd name="T65" fmla="*/ 13 h 551"/>
              <a:gd name="T66" fmla="*/ 1229 w 1664"/>
              <a:gd name="T67" fmla="*/ 33 h 551"/>
              <a:gd name="T68" fmla="*/ 1362 w 1664"/>
              <a:gd name="T69" fmla="*/ 63 h 551"/>
              <a:gd name="T70" fmla="*/ 1474 w 1664"/>
              <a:gd name="T71" fmla="*/ 101 h 551"/>
              <a:gd name="T72" fmla="*/ 1565 w 1664"/>
              <a:gd name="T73" fmla="*/ 144 h 551"/>
              <a:gd name="T74" fmla="*/ 1628 w 1664"/>
              <a:gd name="T75" fmla="*/ 194 h 551"/>
              <a:gd name="T76" fmla="*/ 1654 w 1664"/>
              <a:gd name="T77" fmla="*/ 234 h 551"/>
              <a:gd name="T78" fmla="*/ 1662 w 1664"/>
              <a:gd name="T79" fmla="*/ 262 h 551"/>
              <a:gd name="T80" fmla="*/ 1664 w 1664"/>
              <a:gd name="T81" fmla="*/ 27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4" h="551">
                <a:moveTo>
                  <a:pt x="1664" y="276"/>
                </a:moveTo>
                <a:lnTo>
                  <a:pt x="1662" y="291"/>
                </a:lnTo>
                <a:lnTo>
                  <a:pt x="1654" y="318"/>
                </a:lnTo>
                <a:lnTo>
                  <a:pt x="1628" y="358"/>
                </a:lnTo>
                <a:lnTo>
                  <a:pt x="1565" y="407"/>
                </a:lnTo>
                <a:lnTo>
                  <a:pt x="1474" y="452"/>
                </a:lnTo>
                <a:lnTo>
                  <a:pt x="1362" y="489"/>
                </a:lnTo>
                <a:lnTo>
                  <a:pt x="1229" y="519"/>
                </a:lnTo>
                <a:lnTo>
                  <a:pt x="1079" y="539"/>
                </a:lnTo>
                <a:lnTo>
                  <a:pt x="917" y="551"/>
                </a:lnTo>
                <a:lnTo>
                  <a:pt x="832" y="551"/>
                </a:lnTo>
                <a:lnTo>
                  <a:pt x="747" y="551"/>
                </a:lnTo>
                <a:lnTo>
                  <a:pt x="584" y="539"/>
                </a:lnTo>
                <a:lnTo>
                  <a:pt x="435" y="519"/>
                </a:lnTo>
                <a:lnTo>
                  <a:pt x="302" y="489"/>
                </a:lnTo>
                <a:lnTo>
                  <a:pt x="190" y="452"/>
                </a:lnTo>
                <a:lnTo>
                  <a:pt x="99" y="407"/>
                </a:lnTo>
                <a:lnTo>
                  <a:pt x="37" y="358"/>
                </a:lnTo>
                <a:lnTo>
                  <a:pt x="10" y="318"/>
                </a:lnTo>
                <a:lnTo>
                  <a:pt x="1" y="291"/>
                </a:lnTo>
                <a:lnTo>
                  <a:pt x="0" y="276"/>
                </a:lnTo>
                <a:lnTo>
                  <a:pt x="1" y="262"/>
                </a:lnTo>
                <a:lnTo>
                  <a:pt x="10" y="234"/>
                </a:lnTo>
                <a:lnTo>
                  <a:pt x="37" y="194"/>
                </a:lnTo>
                <a:lnTo>
                  <a:pt x="99" y="144"/>
                </a:lnTo>
                <a:lnTo>
                  <a:pt x="190" y="101"/>
                </a:lnTo>
                <a:lnTo>
                  <a:pt x="302" y="63"/>
                </a:lnTo>
                <a:lnTo>
                  <a:pt x="435" y="33"/>
                </a:lnTo>
                <a:lnTo>
                  <a:pt x="584" y="13"/>
                </a:lnTo>
                <a:lnTo>
                  <a:pt x="747" y="1"/>
                </a:lnTo>
                <a:lnTo>
                  <a:pt x="832" y="0"/>
                </a:lnTo>
                <a:lnTo>
                  <a:pt x="917" y="1"/>
                </a:lnTo>
                <a:lnTo>
                  <a:pt x="1079" y="13"/>
                </a:lnTo>
                <a:lnTo>
                  <a:pt x="1229" y="33"/>
                </a:lnTo>
                <a:lnTo>
                  <a:pt x="1362" y="63"/>
                </a:lnTo>
                <a:lnTo>
                  <a:pt x="1474" y="101"/>
                </a:lnTo>
                <a:lnTo>
                  <a:pt x="1565" y="144"/>
                </a:lnTo>
                <a:lnTo>
                  <a:pt x="1628" y="194"/>
                </a:lnTo>
                <a:lnTo>
                  <a:pt x="1654" y="234"/>
                </a:lnTo>
                <a:lnTo>
                  <a:pt x="1662" y="262"/>
                </a:lnTo>
                <a:lnTo>
                  <a:pt x="1664" y="27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3" name="Freeform 44">
            <a:extLst>
              <a:ext uri="{FF2B5EF4-FFF2-40B4-BE49-F238E27FC236}">
                <a16:creationId xmlns:a16="http://schemas.microsoft.com/office/drawing/2014/main" id="{4E7FA979-23CB-4822-9344-D0C3B708BFE2}"/>
              </a:ext>
            </a:extLst>
          </p:cNvPr>
          <p:cNvSpPr>
            <a:spLocks/>
          </p:cNvSpPr>
          <p:nvPr/>
        </p:nvSpPr>
        <p:spPr bwMode="auto">
          <a:xfrm>
            <a:off x="6313591" y="4977064"/>
            <a:ext cx="732714" cy="207756"/>
          </a:xfrm>
          <a:custGeom>
            <a:avLst/>
            <a:gdLst>
              <a:gd name="T0" fmla="*/ 1186 w 1186"/>
              <a:gd name="T1" fmla="*/ 168 h 336"/>
              <a:gd name="T2" fmla="*/ 1184 w 1186"/>
              <a:gd name="T3" fmla="*/ 185 h 336"/>
              <a:gd name="T4" fmla="*/ 1161 w 1186"/>
              <a:gd name="T5" fmla="*/ 218 h 336"/>
              <a:gd name="T6" fmla="*/ 1115 w 1186"/>
              <a:gd name="T7" fmla="*/ 249 h 336"/>
              <a:gd name="T8" fmla="*/ 1052 w 1186"/>
              <a:gd name="T9" fmla="*/ 275 h 336"/>
              <a:gd name="T10" fmla="*/ 971 w 1186"/>
              <a:gd name="T11" fmla="*/ 298 h 336"/>
              <a:gd name="T12" fmla="*/ 876 w 1186"/>
              <a:gd name="T13" fmla="*/ 316 h 336"/>
              <a:gd name="T14" fmla="*/ 770 w 1186"/>
              <a:gd name="T15" fmla="*/ 329 h 336"/>
              <a:gd name="T16" fmla="*/ 653 w 1186"/>
              <a:gd name="T17" fmla="*/ 335 h 336"/>
              <a:gd name="T18" fmla="*/ 593 w 1186"/>
              <a:gd name="T19" fmla="*/ 336 h 336"/>
              <a:gd name="T20" fmla="*/ 532 w 1186"/>
              <a:gd name="T21" fmla="*/ 335 h 336"/>
              <a:gd name="T22" fmla="*/ 416 w 1186"/>
              <a:gd name="T23" fmla="*/ 329 h 336"/>
              <a:gd name="T24" fmla="*/ 309 w 1186"/>
              <a:gd name="T25" fmla="*/ 316 h 336"/>
              <a:gd name="T26" fmla="*/ 214 w 1186"/>
              <a:gd name="T27" fmla="*/ 298 h 336"/>
              <a:gd name="T28" fmla="*/ 134 w 1186"/>
              <a:gd name="T29" fmla="*/ 275 h 336"/>
              <a:gd name="T30" fmla="*/ 70 w 1186"/>
              <a:gd name="T31" fmla="*/ 249 h 336"/>
              <a:gd name="T32" fmla="*/ 26 w 1186"/>
              <a:gd name="T33" fmla="*/ 218 h 336"/>
              <a:gd name="T34" fmla="*/ 1 w 1186"/>
              <a:gd name="T35" fmla="*/ 185 h 336"/>
              <a:gd name="T36" fmla="*/ 0 w 1186"/>
              <a:gd name="T37" fmla="*/ 168 h 336"/>
              <a:gd name="T38" fmla="*/ 1 w 1186"/>
              <a:gd name="T39" fmla="*/ 151 h 336"/>
              <a:gd name="T40" fmla="*/ 26 w 1186"/>
              <a:gd name="T41" fmla="*/ 118 h 336"/>
              <a:gd name="T42" fmla="*/ 70 w 1186"/>
              <a:gd name="T43" fmla="*/ 88 h 336"/>
              <a:gd name="T44" fmla="*/ 134 w 1186"/>
              <a:gd name="T45" fmla="*/ 62 h 336"/>
              <a:gd name="T46" fmla="*/ 214 w 1186"/>
              <a:gd name="T47" fmla="*/ 39 h 336"/>
              <a:gd name="T48" fmla="*/ 309 w 1186"/>
              <a:gd name="T49" fmla="*/ 20 h 336"/>
              <a:gd name="T50" fmla="*/ 416 w 1186"/>
              <a:gd name="T51" fmla="*/ 7 h 336"/>
              <a:gd name="T52" fmla="*/ 532 w 1186"/>
              <a:gd name="T53" fmla="*/ 1 h 336"/>
              <a:gd name="T54" fmla="*/ 593 w 1186"/>
              <a:gd name="T55" fmla="*/ 0 h 336"/>
              <a:gd name="T56" fmla="*/ 653 w 1186"/>
              <a:gd name="T57" fmla="*/ 1 h 336"/>
              <a:gd name="T58" fmla="*/ 770 w 1186"/>
              <a:gd name="T59" fmla="*/ 7 h 336"/>
              <a:gd name="T60" fmla="*/ 876 w 1186"/>
              <a:gd name="T61" fmla="*/ 20 h 336"/>
              <a:gd name="T62" fmla="*/ 971 w 1186"/>
              <a:gd name="T63" fmla="*/ 39 h 336"/>
              <a:gd name="T64" fmla="*/ 1052 w 1186"/>
              <a:gd name="T65" fmla="*/ 62 h 336"/>
              <a:gd name="T66" fmla="*/ 1115 w 1186"/>
              <a:gd name="T67" fmla="*/ 88 h 336"/>
              <a:gd name="T68" fmla="*/ 1161 w 1186"/>
              <a:gd name="T69" fmla="*/ 118 h 336"/>
              <a:gd name="T70" fmla="*/ 1184 w 1186"/>
              <a:gd name="T71" fmla="*/ 151 h 336"/>
              <a:gd name="T72" fmla="*/ 1186 w 1186"/>
              <a:gd name="T73" fmla="*/ 1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6" h="336">
                <a:moveTo>
                  <a:pt x="1186" y="168"/>
                </a:moveTo>
                <a:lnTo>
                  <a:pt x="1184" y="185"/>
                </a:lnTo>
                <a:lnTo>
                  <a:pt x="1161" y="218"/>
                </a:lnTo>
                <a:lnTo>
                  <a:pt x="1115" y="249"/>
                </a:lnTo>
                <a:lnTo>
                  <a:pt x="1052" y="275"/>
                </a:lnTo>
                <a:lnTo>
                  <a:pt x="971" y="298"/>
                </a:lnTo>
                <a:lnTo>
                  <a:pt x="876" y="316"/>
                </a:lnTo>
                <a:lnTo>
                  <a:pt x="770" y="329"/>
                </a:lnTo>
                <a:lnTo>
                  <a:pt x="653" y="335"/>
                </a:lnTo>
                <a:lnTo>
                  <a:pt x="593" y="336"/>
                </a:lnTo>
                <a:lnTo>
                  <a:pt x="532" y="335"/>
                </a:lnTo>
                <a:lnTo>
                  <a:pt x="416" y="329"/>
                </a:lnTo>
                <a:lnTo>
                  <a:pt x="309" y="316"/>
                </a:lnTo>
                <a:lnTo>
                  <a:pt x="214" y="298"/>
                </a:lnTo>
                <a:lnTo>
                  <a:pt x="134" y="275"/>
                </a:lnTo>
                <a:lnTo>
                  <a:pt x="70" y="249"/>
                </a:lnTo>
                <a:lnTo>
                  <a:pt x="26" y="218"/>
                </a:lnTo>
                <a:lnTo>
                  <a:pt x="1" y="185"/>
                </a:lnTo>
                <a:lnTo>
                  <a:pt x="0" y="168"/>
                </a:lnTo>
                <a:lnTo>
                  <a:pt x="1" y="151"/>
                </a:lnTo>
                <a:lnTo>
                  <a:pt x="26" y="118"/>
                </a:lnTo>
                <a:lnTo>
                  <a:pt x="70" y="88"/>
                </a:lnTo>
                <a:lnTo>
                  <a:pt x="134" y="62"/>
                </a:lnTo>
                <a:lnTo>
                  <a:pt x="214" y="39"/>
                </a:lnTo>
                <a:lnTo>
                  <a:pt x="309" y="20"/>
                </a:lnTo>
                <a:lnTo>
                  <a:pt x="416" y="7"/>
                </a:lnTo>
                <a:lnTo>
                  <a:pt x="532" y="1"/>
                </a:lnTo>
                <a:lnTo>
                  <a:pt x="593" y="0"/>
                </a:lnTo>
                <a:lnTo>
                  <a:pt x="653" y="1"/>
                </a:lnTo>
                <a:lnTo>
                  <a:pt x="770" y="7"/>
                </a:lnTo>
                <a:lnTo>
                  <a:pt x="876" y="20"/>
                </a:lnTo>
                <a:lnTo>
                  <a:pt x="971" y="39"/>
                </a:lnTo>
                <a:lnTo>
                  <a:pt x="1052" y="62"/>
                </a:lnTo>
                <a:lnTo>
                  <a:pt x="1115" y="88"/>
                </a:lnTo>
                <a:lnTo>
                  <a:pt x="1161" y="118"/>
                </a:lnTo>
                <a:lnTo>
                  <a:pt x="1184" y="151"/>
                </a:lnTo>
                <a:lnTo>
                  <a:pt x="1186" y="168"/>
                </a:lnTo>
                <a:close/>
              </a:path>
            </a:pathLst>
          </a:custGeom>
          <a:solidFill>
            <a:srgbClr val="FF6600"/>
          </a:solidFill>
          <a:ln>
            <a:noFill/>
          </a:ln>
        </p:spPr>
        <p:txBody>
          <a:bodyPr vert="horz" wrap="square" lIns="98755" tIns="49378" rIns="98755" bIns="49378" numCol="1" anchor="t" anchorCtr="0" compatLnSpc="1">
            <a:prstTxWarp prst="textNoShape">
              <a:avLst/>
            </a:prstTxWarp>
            <a:noAutofit/>
          </a:bodyPr>
          <a:lstStyle/>
          <a:p>
            <a:pPr defTabSz="493776"/>
            <a:endParaRPr lang="en-US" sz="1944">
              <a:solidFill>
                <a:srgbClr val="000000"/>
              </a:solidFill>
              <a:latin typeface="Arial"/>
            </a:endParaRPr>
          </a:p>
        </p:txBody>
      </p:sp>
      <p:sp>
        <p:nvSpPr>
          <p:cNvPr id="24" name="Freeform 154">
            <a:extLst>
              <a:ext uri="{FF2B5EF4-FFF2-40B4-BE49-F238E27FC236}">
                <a16:creationId xmlns:a16="http://schemas.microsoft.com/office/drawing/2014/main" id="{11D3732B-922C-47CD-A015-F706EC8453DF}"/>
              </a:ext>
            </a:extLst>
          </p:cNvPr>
          <p:cNvSpPr>
            <a:spLocks/>
          </p:cNvSpPr>
          <p:nvPr/>
        </p:nvSpPr>
        <p:spPr bwMode="auto">
          <a:xfrm>
            <a:off x="4892682" y="4077402"/>
            <a:ext cx="894096" cy="294941"/>
          </a:xfrm>
          <a:custGeom>
            <a:avLst/>
            <a:gdLst>
              <a:gd name="T0" fmla="*/ 1444 w 1444"/>
              <a:gd name="T1" fmla="*/ 239 h 479"/>
              <a:gd name="T2" fmla="*/ 1444 w 1444"/>
              <a:gd name="T3" fmla="*/ 252 h 479"/>
              <a:gd name="T4" fmla="*/ 1436 w 1444"/>
              <a:gd name="T5" fmla="*/ 276 h 479"/>
              <a:gd name="T6" fmla="*/ 1412 w 1444"/>
              <a:gd name="T7" fmla="*/ 311 h 479"/>
              <a:gd name="T8" fmla="*/ 1357 w 1444"/>
              <a:gd name="T9" fmla="*/ 354 h 479"/>
              <a:gd name="T10" fmla="*/ 1279 w 1444"/>
              <a:gd name="T11" fmla="*/ 391 h 479"/>
              <a:gd name="T12" fmla="*/ 1182 w 1444"/>
              <a:gd name="T13" fmla="*/ 424 h 479"/>
              <a:gd name="T14" fmla="*/ 1066 w 1444"/>
              <a:gd name="T15" fmla="*/ 450 h 479"/>
              <a:gd name="T16" fmla="*/ 937 w 1444"/>
              <a:gd name="T17" fmla="*/ 467 h 479"/>
              <a:gd name="T18" fmla="*/ 796 w 1444"/>
              <a:gd name="T19" fmla="*/ 477 h 479"/>
              <a:gd name="T20" fmla="*/ 722 w 1444"/>
              <a:gd name="T21" fmla="*/ 479 h 479"/>
              <a:gd name="T22" fmla="*/ 647 w 1444"/>
              <a:gd name="T23" fmla="*/ 477 h 479"/>
              <a:gd name="T24" fmla="*/ 506 w 1444"/>
              <a:gd name="T25" fmla="*/ 467 h 479"/>
              <a:gd name="T26" fmla="*/ 377 w 1444"/>
              <a:gd name="T27" fmla="*/ 450 h 479"/>
              <a:gd name="T28" fmla="*/ 262 w 1444"/>
              <a:gd name="T29" fmla="*/ 424 h 479"/>
              <a:gd name="T30" fmla="*/ 164 w 1444"/>
              <a:gd name="T31" fmla="*/ 391 h 479"/>
              <a:gd name="T32" fmla="*/ 86 w 1444"/>
              <a:gd name="T33" fmla="*/ 354 h 479"/>
              <a:gd name="T34" fmla="*/ 31 w 1444"/>
              <a:gd name="T35" fmla="*/ 311 h 479"/>
              <a:gd name="T36" fmla="*/ 8 w 1444"/>
              <a:gd name="T37" fmla="*/ 276 h 479"/>
              <a:gd name="T38" fmla="*/ 0 w 1444"/>
              <a:gd name="T39" fmla="*/ 252 h 479"/>
              <a:gd name="T40" fmla="*/ 0 w 1444"/>
              <a:gd name="T41" fmla="*/ 239 h 479"/>
              <a:gd name="T42" fmla="*/ 0 w 1444"/>
              <a:gd name="T43" fmla="*/ 227 h 479"/>
              <a:gd name="T44" fmla="*/ 8 w 1444"/>
              <a:gd name="T45" fmla="*/ 203 h 479"/>
              <a:gd name="T46" fmla="*/ 31 w 1444"/>
              <a:gd name="T47" fmla="*/ 168 h 479"/>
              <a:gd name="T48" fmla="*/ 86 w 1444"/>
              <a:gd name="T49" fmla="*/ 125 h 479"/>
              <a:gd name="T50" fmla="*/ 164 w 1444"/>
              <a:gd name="T51" fmla="*/ 86 h 479"/>
              <a:gd name="T52" fmla="*/ 262 w 1444"/>
              <a:gd name="T53" fmla="*/ 54 h 479"/>
              <a:gd name="T54" fmla="*/ 377 w 1444"/>
              <a:gd name="T55" fmla="*/ 29 h 479"/>
              <a:gd name="T56" fmla="*/ 506 w 1444"/>
              <a:gd name="T57" fmla="*/ 10 h 479"/>
              <a:gd name="T58" fmla="*/ 647 w 1444"/>
              <a:gd name="T59" fmla="*/ 0 h 479"/>
              <a:gd name="T60" fmla="*/ 722 w 1444"/>
              <a:gd name="T61" fmla="*/ 0 h 479"/>
              <a:gd name="T62" fmla="*/ 796 w 1444"/>
              <a:gd name="T63" fmla="*/ 0 h 479"/>
              <a:gd name="T64" fmla="*/ 937 w 1444"/>
              <a:gd name="T65" fmla="*/ 10 h 479"/>
              <a:gd name="T66" fmla="*/ 1066 w 1444"/>
              <a:gd name="T67" fmla="*/ 29 h 479"/>
              <a:gd name="T68" fmla="*/ 1182 w 1444"/>
              <a:gd name="T69" fmla="*/ 54 h 479"/>
              <a:gd name="T70" fmla="*/ 1279 w 1444"/>
              <a:gd name="T71" fmla="*/ 86 h 479"/>
              <a:gd name="T72" fmla="*/ 1357 w 1444"/>
              <a:gd name="T73" fmla="*/ 125 h 479"/>
              <a:gd name="T74" fmla="*/ 1412 w 1444"/>
              <a:gd name="T75" fmla="*/ 168 h 479"/>
              <a:gd name="T76" fmla="*/ 1436 w 1444"/>
              <a:gd name="T77" fmla="*/ 203 h 479"/>
              <a:gd name="T78" fmla="*/ 1444 w 1444"/>
              <a:gd name="T79" fmla="*/ 227 h 479"/>
              <a:gd name="T80" fmla="*/ 1444 w 1444"/>
              <a:gd name="T81" fmla="*/ 23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4" h="479">
                <a:moveTo>
                  <a:pt x="1444" y="239"/>
                </a:moveTo>
                <a:lnTo>
                  <a:pt x="1444" y="252"/>
                </a:lnTo>
                <a:lnTo>
                  <a:pt x="1436" y="276"/>
                </a:lnTo>
                <a:lnTo>
                  <a:pt x="1412" y="311"/>
                </a:lnTo>
                <a:lnTo>
                  <a:pt x="1357" y="354"/>
                </a:lnTo>
                <a:lnTo>
                  <a:pt x="1279" y="391"/>
                </a:lnTo>
                <a:lnTo>
                  <a:pt x="1182" y="424"/>
                </a:lnTo>
                <a:lnTo>
                  <a:pt x="1066" y="450"/>
                </a:lnTo>
                <a:lnTo>
                  <a:pt x="937" y="467"/>
                </a:lnTo>
                <a:lnTo>
                  <a:pt x="796" y="477"/>
                </a:lnTo>
                <a:lnTo>
                  <a:pt x="722" y="479"/>
                </a:lnTo>
                <a:lnTo>
                  <a:pt x="647" y="477"/>
                </a:lnTo>
                <a:lnTo>
                  <a:pt x="506" y="467"/>
                </a:lnTo>
                <a:lnTo>
                  <a:pt x="377" y="450"/>
                </a:lnTo>
                <a:lnTo>
                  <a:pt x="262" y="424"/>
                </a:lnTo>
                <a:lnTo>
                  <a:pt x="164" y="391"/>
                </a:lnTo>
                <a:lnTo>
                  <a:pt x="86" y="354"/>
                </a:lnTo>
                <a:lnTo>
                  <a:pt x="31" y="311"/>
                </a:lnTo>
                <a:lnTo>
                  <a:pt x="8" y="276"/>
                </a:lnTo>
                <a:lnTo>
                  <a:pt x="0" y="252"/>
                </a:lnTo>
                <a:lnTo>
                  <a:pt x="0" y="239"/>
                </a:lnTo>
                <a:lnTo>
                  <a:pt x="0" y="227"/>
                </a:lnTo>
                <a:lnTo>
                  <a:pt x="8" y="203"/>
                </a:lnTo>
                <a:lnTo>
                  <a:pt x="31" y="168"/>
                </a:lnTo>
                <a:lnTo>
                  <a:pt x="86" y="125"/>
                </a:lnTo>
                <a:lnTo>
                  <a:pt x="164" y="86"/>
                </a:lnTo>
                <a:lnTo>
                  <a:pt x="262" y="54"/>
                </a:lnTo>
                <a:lnTo>
                  <a:pt x="377" y="29"/>
                </a:lnTo>
                <a:lnTo>
                  <a:pt x="506" y="10"/>
                </a:lnTo>
                <a:lnTo>
                  <a:pt x="647" y="0"/>
                </a:lnTo>
                <a:lnTo>
                  <a:pt x="722" y="0"/>
                </a:lnTo>
                <a:lnTo>
                  <a:pt x="796" y="0"/>
                </a:lnTo>
                <a:lnTo>
                  <a:pt x="937" y="10"/>
                </a:lnTo>
                <a:lnTo>
                  <a:pt x="1066" y="29"/>
                </a:lnTo>
                <a:lnTo>
                  <a:pt x="1182" y="54"/>
                </a:lnTo>
                <a:lnTo>
                  <a:pt x="1279" y="86"/>
                </a:lnTo>
                <a:lnTo>
                  <a:pt x="1357" y="125"/>
                </a:lnTo>
                <a:lnTo>
                  <a:pt x="1412" y="168"/>
                </a:lnTo>
                <a:lnTo>
                  <a:pt x="1436" y="203"/>
                </a:lnTo>
                <a:lnTo>
                  <a:pt x="1444" y="227"/>
                </a:lnTo>
                <a:lnTo>
                  <a:pt x="1444" y="2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5" name="Freeform 155">
            <a:extLst>
              <a:ext uri="{FF2B5EF4-FFF2-40B4-BE49-F238E27FC236}">
                <a16:creationId xmlns:a16="http://schemas.microsoft.com/office/drawing/2014/main" id="{BFB75B10-D942-40DA-B7AF-884E4E691A96}"/>
              </a:ext>
            </a:extLst>
          </p:cNvPr>
          <p:cNvSpPr>
            <a:spLocks/>
          </p:cNvSpPr>
          <p:nvPr/>
        </p:nvSpPr>
        <p:spPr bwMode="auto">
          <a:xfrm>
            <a:off x="5020676" y="4134906"/>
            <a:ext cx="638111" cy="179933"/>
          </a:xfrm>
          <a:custGeom>
            <a:avLst/>
            <a:gdLst>
              <a:gd name="T0" fmla="*/ 1032 w 1032"/>
              <a:gd name="T1" fmla="*/ 146 h 292"/>
              <a:gd name="T2" fmla="*/ 1029 w 1032"/>
              <a:gd name="T3" fmla="*/ 161 h 292"/>
              <a:gd name="T4" fmla="*/ 1009 w 1032"/>
              <a:gd name="T5" fmla="*/ 189 h 292"/>
              <a:gd name="T6" fmla="*/ 970 w 1032"/>
              <a:gd name="T7" fmla="*/ 216 h 292"/>
              <a:gd name="T8" fmla="*/ 914 w 1032"/>
              <a:gd name="T9" fmla="*/ 239 h 292"/>
              <a:gd name="T10" fmla="*/ 806 w 1032"/>
              <a:gd name="T11" fmla="*/ 268 h 292"/>
              <a:gd name="T12" fmla="*/ 621 w 1032"/>
              <a:gd name="T13" fmla="*/ 289 h 292"/>
              <a:gd name="T14" fmla="*/ 516 w 1032"/>
              <a:gd name="T15" fmla="*/ 292 h 292"/>
              <a:gd name="T16" fmla="*/ 411 w 1032"/>
              <a:gd name="T17" fmla="*/ 289 h 292"/>
              <a:gd name="T18" fmla="*/ 226 w 1032"/>
              <a:gd name="T19" fmla="*/ 268 h 292"/>
              <a:gd name="T20" fmla="*/ 118 w 1032"/>
              <a:gd name="T21" fmla="*/ 239 h 292"/>
              <a:gd name="T22" fmla="*/ 61 w 1032"/>
              <a:gd name="T23" fmla="*/ 216 h 292"/>
              <a:gd name="T24" fmla="*/ 23 w 1032"/>
              <a:gd name="T25" fmla="*/ 189 h 292"/>
              <a:gd name="T26" fmla="*/ 2 w 1032"/>
              <a:gd name="T27" fmla="*/ 161 h 292"/>
              <a:gd name="T28" fmla="*/ 0 w 1032"/>
              <a:gd name="T29" fmla="*/ 146 h 292"/>
              <a:gd name="T30" fmla="*/ 2 w 1032"/>
              <a:gd name="T31" fmla="*/ 131 h 292"/>
              <a:gd name="T32" fmla="*/ 23 w 1032"/>
              <a:gd name="T33" fmla="*/ 102 h 292"/>
              <a:gd name="T34" fmla="*/ 61 w 1032"/>
              <a:gd name="T35" fmla="*/ 77 h 292"/>
              <a:gd name="T36" fmla="*/ 118 w 1032"/>
              <a:gd name="T37" fmla="*/ 54 h 292"/>
              <a:gd name="T38" fmla="*/ 226 w 1032"/>
              <a:gd name="T39" fmla="*/ 25 h 292"/>
              <a:gd name="T40" fmla="*/ 411 w 1032"/>
              <a:gd name="T41" fmla="*/ 2 h 292"/>
              <a:gd name="T42" fmla="*/ 516 w 1032"/>
              <a:gd name="T43" fmla="*/ 0 h 292"/>
              <a:gd name="T44" fmla="*/ 621 w 1032"/>
              <a:gd name="T45" fmla="*/ 2 h 292"/>
              <a:gd name="T46" fmla="*/ 806 w 1032"/>
              <a:gd name="T47" fmla="*/ 25 h 292"/>
              <a:gd name="T48" fmla="*/ 914 w 1032"/>
              <a:gd name="T49" fmla="*/ 54 h 292"/>
              <a:gd name="T50" fmla="*/ 970 w 1032"/>
              <a:gd name="T51" fmla="*/ 77 h 292"/>
              <a:gd name="T52" fmla="*/ 1009 w 1032"/>
              <a:gd name="T53" fmla="*/ 102 h 292"/>
              <a:gd name="T54" fmla="*/ 1029 w 1032"/>
              <a:gd name="T55" fmla="*/ 131 h 292"/>
              <a:gd name="T56" fmla="*/ 1032 w 1032"/>
              <a:gd name="T57" fmla="*/ 1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2" h="292">
                <a:moveTo>
                  <a:pt x="1032" y="146"/>
                </a:moveTo>
                <a:lnTo>
                  <a:pt x="1029" y="161"/>
                </a:lnTo>
                <a:lnTo>
                  <a:pt x="1009" y="189"/>
                </a:lnTo>
                <a:lnTo>
                  <a:pt x="970" y="216"/>
                </a:lnTo>
                <a:lnTo>
                  <a:pt x="914" y="239"/>
                </a:lnTo>
                <a:lnTo>
                  <a:pt x="806" y="268"/>
                </a:lnTo>
                <a:lnTo>
                  <a:pt x="621" y="289"/>
                </a:lnTo>
                <a:lnTo>
                  <a:pt x="516" y="292"/>
                </a:lnTo>
                <a:lnTo>
                  <a:pt x="411" y="289"/>
                </a:lnTo>
                <a:lnTo>
                  <a:pt x="226" y="268"/>
                </a:lnTo>
                <a:lnTo>
                  <a:pt x="118" y="239"/>
                </a:lnTo>
                <a:lnTo>
                  <a:pt x="61" y="216"/>
                </a:lnTo>
                <a:lnTo>
                  <a:pt x="23" y="189"/>
                </a:lnTo>
                <a:lnTo>
                  <a:pt x="2" y="161"/>
                </a:lnTo>
                <a:lnTo>
                  <a:pt x="0" y="146"/>
                </a:lnTo>
                <a:lnTo>
                  <a:pt x="2" y="131"/>
                </a:lnTo>
                <a:lnTo>
                  <a:pt x="23" y="102"/>
                </a:lnTo>
                <a:lnTo>
                  <a:pt x="61" y="77"/>
                </a:lnTo>
                <a:lnTo>
                  <a:pt x="118" y="54"/>
                </a:lnTo>
                <a:lnTo>
                  <a:pt x="226" y="25"/>
                </a:lnTo>
                <a:lnTo>
                  <a:pt x="411" y="2"/>
                </a:lnTo>
                <a:lnTo>
                  <a:pt x="516" y="0"/>
                </a:lnTo>
                <a:lnTo>
                  <a:pt x="621" y="2"/>
                </a:lnTo>
                <a:lnTo>
                  <a:pt x="806" y="25"/>
                </a:lnTo>
                <a:lnTo>
                  <a:pt x="914" y="54"/>
                </a:lnTo>
                <a:lnTo>
                  <a:pt x="970" y="77"/>
                </a:lnTo>
                <a:lnTo>
                  <a:pt x="1009" y="102"/>
                </a:lnTo>
                <a:lnTo>
                  <a:pt x="1029" y="131"/>
                </a:lnTo>
                <a:lnTo>
                  <a:pt x="1032" y="146"/>
                </a:lnTo>
                <a:close/>
              </a:path>
            </a:pathLst>
          </a:custGeom>
          <a:solidFill>
            <a:srgbClr val="F6921E"/>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6" name="Freeform 266">
            <a:extLst>
              <a:ext uri="{FF2B5EF4-FFF2-40B4-BE49-F238E27FC236}">
                <a16:creationId xmlns:a16="http://schemas.microsoft.com/office/drawing/2014/main" id="{7076A852-F6C8-49B5-9245-BB1F91707448}"/>
              </a:ext>
            </a:extLst>
          </p:cNvPr>
          <p:cNvSpPr>
            <a:spLocks/>
          </p:cNvSpPr>
          <p:nvPr/>
        </p:nvSpPr>
        <p:spPr bwMode="auto">
          <a:xfrm>
            <a:off x="3486613" y="3303879"/>
            <a:ext cx="710455" cy="235582"/>
          </a:xfrm>
          <a:custGeom>
            <a:avLst/>
            <a:gdLst>
              <a:gd name="T0" fmla="*/ 1148 w 1148"/>
              <a:gd name="T1" fmla="*/ 190 h 381"/>
              <a:gd name="T2" fmla="*/ 1146 w 1148"/>
              <a:gd name="T3" fmla="*/ 210 h 381"/>
              <a:gd name="T4" fmla="*/ 1123 w 1148"/>
              <a:gd name="T5" fmla="*/ 247 h 381"/>
              <a:gd name="T6" fmla="*/ 1078 w 1148"/>
              <a:gd name="T7" fmla="*/ 282 h 381"/>
              <a:gd name="T8" fmla="*/ 1017 w 1148"/>
              <a:gd name="T9" fmla="*/ 312 h 381"/>
              <a:gd name="T10" fmla="*/ 939 w 1148"/>
              <a:gd name="T11" fmla="*/ 338 h 381"/>
              <a:gd name="T12" fmla="*/ 848 w 1148"/>
              <a:gd name="T13" fmla="*/ 358 h 381"/>
              <a:gd name="T14" fmla="*/ 745 w 1148"/>
              <a:gd name="T15" fmla="*/ 373 h 381"/>
              <a:gd name="T16" fmla="*/ 632 w 1148"/>
              <a:gd name="T17" fmla="*/ 380 h 381"/>
              <a:gd name="T18" fmla="*/ 573 w 1148"/>
              <a:gd name="T19" fmla="*/ 381 h 381"/>
              <a:gd name="T20" fmla="*/ 516 w 1148"/>
              <a:gd name="T21" fmla="*/ 380 h 381"/>
              <a:gd name="T22" fmla="*/ 403 w 1148"/>
              <a:gd name="T23" fmla="*/ 373 h 381"/>
              <a:gd name="T24" fmla="*/ 300 w 1148"/>
              <a:gd name="T25" fmla="*/ 358 h 381"/>
              <a:gd name="T26" fmla="*/ 209 w 1148"/>
              <a:gd name="T27" fmla="*/ 338 h 381"/>
              <a:gd name="T28" fmla="*/ 131 w 1148"/>
              <a:gd name="T29" fmla="*/ 312 h 381"/>
              <a:gd name="T30" fmla="*/ 69 w 1148"/>
              <a:gd name="T31" fmla="*/ 282 h 381"/>
              <a:gd name="T32" fmla="*/ 25 w 1148"/>
              <a:gd name="T33" fmla="*/ 247 h 381"/>
              <a:gd name="T34" fmla="*/ 2 w 1148"/>
              <a:gd name="T35" fmla="*/ 210 h 381"/>
              <a:gd name="T36" fmla="*/ 0 w 1148"/>
              <a:gd name="T37" fmla="*/ 190 h 381"/>
              <a:gd name="T38" fmla="*/ 2 w 1148"/>
              <a:gd name="T39" fmla="*/ 171 h 381"/>
              <a:gd name="T40" fmla="*/ 25 w 1148"/>
              <a:gd name="T41" fmla="*/ 134 h 381"/>
              <a:gd name="T42" fmla="*/ 69 w 1148"/>
              <a:gd name="T43" fmla="*/ 99 h 381"/>
              <a:gd name="T44" fmla="*/ 131 w 1148"/>
              <a:gd name="T45" fmla="*/ 69 h 381"/>
              <a:gd name="T46" fmla="*/ 209 w 1148"/>
              <a:gd name="T47" fmla="*/ 43 h 381"/>
              <a:gd name="T48" fmla="*/ 300 w 1148"/>
              <a:gd name="T49" fmla="*/ 23 h 381"/>
              <a:gd name="T50" fmla="*/ 403 w 1148"/>
              <a:gd name="T51" fmla="*/ 9 h 381"/>
              <a:gd name="T52" fmla="*/ 516 w 1148"/>
              <a:gd name="T53" fmla="*/ 1 h 381"/>
              <a:gd name="T54" fmla="*/ 573 w 1148"/>
              <a:gd name="T55" fmla="*/ 0 h 381"/>
              <a:gd name="T56" fmla="*/ 632 w 1148"/>
              <a:gd name="T57" fmla="*/ 1 h 381"/>
              <a:gd name="T58" fmla="*/ 745 w 1148"/>
              <a:gd name="T59" fmla="*/ 9 h 381"/>
              <a:gd name="T60" fmla="*/ 848 w 1148"/>
              <a:gd name="T61" fmla="*/ 23 h 381"/>
              <a:gd name="T62" fmla="*/ 939 w 1148"/>
              <a:gd name="T63" fmla="*/ 43 h 381"/>
              <a:gd name="T64" fmla="*/ 1017 w 1148"/>
              <a:gd name="T65" fmla="*/ 69 h 381"/>
              <a:gd name="T66" fmla="*/ 1078 w 1148"/>
              <a:gd name="T67" fmla="*/ 99 h 381"/>
              <a:gd name="T68" fmla="*/ 1123 w 1148"/>
              <a:gd name="T69" fmla="*/ 134 h 381"/>
              <a:gd name="T70" fmla="*/ 1146 w 1148"/>
              <a:gd name="T71" fmla="*/ 171 h 381"/>
              <a:gd name="T72" fmla="*/ 1148 w 1148"/>
              <a:gd name="T73"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8" h="381">
                <a:moveTo>
                  <a:pt x="1148" y="190"/>
                </a:moveTo>
                <a:lnTo>
                  <a:pt x="1146" y="210"/>
                </a:lnTo>
                <a:lnTo>
                  <a:pt x="1123" y="247"/>
                </a:lnTo>
                <a:lnTo>
                  <a:pt x="1078" y="282"/>
                </a:lnTo>
                <a:lnTo>
                  <a:pt x="1017" y="312"/>
                </a:lnTo>
                <a:lnTo>
                  <a:pt x="939" y="338"/>
                </a:lnTo>
                <a:lnTo>
                  <a:pt x="848" y="358"/>
                </a:lnTo>
                <a:lnTo>
                  <a:pt x="745" y="373"/>
                </a:lnTo>
                <a:lnTo>
                  <a:pt x="632" y="380"/>
                </a:lnTo>
                <a:lnTo>
                  <a:pt x="573" y="381"/>
                </a:lnTo>
                <a:lnTo>
                  <a:pt x="516" y="380"/>
                </a:lnTo>
                <a:lnTo>
                  <a:pt x="403" y="373"/>
                </a:lnTo>
                <a:lnTo>
                  <a:pt x="300" y="358"/>
                </a:lnTo>
                <a:lnTo>
                  <a:pt x="209" y="338"/>
                </a:lnTo>
                <a:lnTo>
                  <a:pt x="131" y="312"/>
                </a:lnTo>
                <a:lnTo>
                  <a:pt x="69" y="282"/>
                </a:lnTo>
                <a:lnTo>
                  <a:pt x="25" y="247"/>
                </a:lnTo>
                <a:lnTo>
                  <a:pt x="2" y="210"/>
                </a:lnTo>
                <a:lnTo>
                  <a:pt x="0" y="190"/>
                </a:lnTo>
                <a:lnTo>
                  <a:pt x="2" y="171"/>
                </a:lnTo>
                <a:lnTo>
                  <a:pt x="25" y="134"/>
                </a:lnTo>
                <a:lnTo>
                  <a:pt x="69" y="99"/>
                </a:lnTo>
                <a:lnTo>
                  <a:pt x="131" y="69"/>
                </a:lnTo>
                <a:lnTo>
                  <a:pt x="209" y="43"/>
                </a:lnTo>
                <a:lnTo>
                  <a:pt x="300" y="23"/>
                </a:lnTo>
                <a:lnTo>
                  <a:pt x="403" y="9"/>
                </a:lnTo>
                <a:lnTo>
                  <a:pt x="516" y="1"/>
                </a:lnTo>
                <a:lnTo>
                  <a:pt x="573" y="0"/>
                </a:lnTo>
                <a:lnTo>
                  <a:pt x="632" y="1"/>
                </a:lnTo>
                <a:lnTo>
                  <a:pt x="745" y="9"/>
                </a:lnTo>
                <a:lnTo>
                  <a:pt x="848" y="23"/>
                </a:lnTo>
                <a:lnTo>
                  <a:pt x="939" y="43"/>
                </a:lnTo>
                <a:lnTo>
                  <a:pt x="1017" y="69"/>
                </a:lnTo>
                <a:lnTo>
                  <a:pt x="1078" y="99"/>
                </a:lnTo>
                <a:lnTo>
                  <a:pt x="1123" y="134"/>
                </a:lnTo>
                <a:lnTo>
                  <a:pt x="1146" y="171"/>
                </a:lnTo>
                <a:lnTo>
                  <a:pt x="1148" y="19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7" name="Freeform 267">
            <a:extLst>
              <a:ext uri="{FF2B5EF4-FFF2-40B4-BE49-F238E27FC236}">
                <a16:creationId xmlns:a16="http://schemas.microsoft.com/office/drawing/2014/main" id="{DEA58A09-9029-4CD6-AB24-E884610EC5CA}"/>
              </a:ext>
            </a:extLst>
          </p:cNvPr>
          <p:cNvSpPr>
            <a:spLocks/>
          </p:cNvSpPr>
          <p:nvPr/>
        </p:nvSpPr>
        <p:spPr bwMode="auto">
          <a:xfrm>
            <a:off x="3588637" y="3350253"/>
            <a:ext cx="506407" cy="142834"/>
          </a:xfrm>
          <a:custGeom>
            <a:avLst/>
            <a:gdLst>
              <a:gd name="T0" fmla="*/ 819 w 819"/>
              <a:gd name="T1" fmla="*/ 115 h 231"/>
              <a:gd name="T2" fmla="*/ 818 w 819"/>
              <a:gd name="T3" fmla="*/ 128 h 231"/>
              <a:gd name="T4" fmla="*/ 802 w 819"/>
              <a:gd name="T5" fmla="*/ 149 h 231"/>
              <a:gd name="T6" fmla="*/ 771 w 819"/>
              <a:gd name="T7" fmla="*/ 171 h 231"/>
              <a:gd name="T8" fmla="*/ 726 w 819"/>
              <a:gd name="T9" fmla="*/ 190 h 231"/>
              <a:gd name="T10" fmla="*/ 641 w 819"/>
              <a:gd name="T11" fmla="*/ 213 h 231"/>
              <a:gd name="T12" fmla="*/ 493 w 819"/>
              <a:gd name="T13" fmla="*/ 230 h 231"/>
              <a:gd name="T14" fmla="*/ 409 w 819"/>
              <a:gd name="T15" fmla="*/ 231 h 231"/>
              <a:gd name="T16" fmla="*/ 326 w 819"/>
              <a:gd name="T17" fmla="*/ 230 h 231"/>
              <a:gd name="T18" fmla="*/ 179 w 819"/>
              <a:gd name="T19" fmla="*/ 213 h 231"/>
              <a:gd name="T20" fmla="*/ 94 w 819"/>
              <a:gd name="T21" fmla="*/ 190 h 231"/>
              <a:gd name="T22" fmla="*/ 49 w 819"/>
              <a:gd name="T23" fmla="*/ 171 h 231"/>
              <a:gd name="T24" fmla="*/ 18 w 819"/>
              <a:gd name="T25" fmla="*/ 149 h 231"/>
              <a:gd name="T26" fmla="*/ 2 w 819"/>
              <a:gd name="T27" fmla="*/ 128 h 231"/>
              <a:gd name="T28" fmla="*/ 0 w 819"/>
              <a:gd name="T29" fmla="*/ 115 h 231"/>
              <a:gd name="T30" fmla="*/ 2 w 819"/>
              <a:gd name="T31" fmla="*/ 103 h 231"/>
              <a:gd name="T32" fmla="*/ 18 w 819"/>
              <a:gd name="T33" fmla="*/ 80 h 231"/>
              <a:gd name="T34" fmla="*/ 49 w 819"/>
              <a:gd name="T35" fmla="*/ 60 h 231"/>
              <a:gd name="T36" fmla="*/ 94 w 819"/>
              <a:gd name="T37" fmla="*/ 41 h 231"/>
              <a:gd name="T38" fmla="*/ 179 w 819"/>
              <a:gd name="T39" fmla="*/ 18 h 231"/>
              <a:gd name="T40" fmla="*/ 326 w 819"/>
              <a:gd name="T41" fmla="*/ 1 h 231"/>
              <a:gd name="T42" fmla="*/ 409 w 819"/>
              <a:gd name="T43" fmla="*/ 0 h 231"/>
              <a:gd name="T44" fmla="*/ 493 w 819"/>
              <a:gd name="T45" fmla="*/ 1 h 231"/>
              <a:gd name="T46" fmla="*/ 641 w 819"/>
              <a:gd name="T47" fmla="*/ 18 h 231"/>
              <a:gd name="T48" fmla="*/ 726 w 819"/>
              <a:gd name="T49" fmla="*/ 41 h 231"/>
              <a:gd name="T50" fmla="*/ 771 w 819"/>
              <a:gd name="T51" fmla="*/ 60 h 231"/>
              <a:gd name="T52" fmla="*/ 802 w 819"/>
              <a:gd name="T53" fmla="*/ 80 h 231"/>
              <a:gd name="T54" fmla="*/ 818 w 819"/>
              <a:gd name="T55" fmla="*/ 103 h 231"/>
              <a:gd name="T56" fmla="*/ 819 w 819"/>
              <a:gd name="T57" fmla="*/ 11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231">
                <a:moveTo>
                  <a:pt x="819" y="115"/>
                </a:moveTo>
                <a:lnTo>
                  <a:pt x="818" y="128"/>
                </a:lnTo>
                <a:lnTo>
                  <a:pt x="802" y="149"/>
                </a:lnTo>
                <a:lnTo>
                  <a:pt x="771" y="171"/>
                </a:lnTo>
                <a:lnTo>
                  <a:pt x="726" y="190"/>
                </a:lnTo>
                <a:lnTo>
                  <a:pt x="641" y="213"/>
                </a:lnTo>
                <a:lnTo>
                  <a:pt x="493" y="230"/>
                </a:lnTo>
                <a:lnTo>
                  <a:pt x="409" y="231"/>
                </a:lnTo>
                <a:lnTo>
                  <a:pt x="326" y="230"/>
                </a:lnTo>
                <a:lnTo>
                  <a:pt x="179" y="213"/>
                </a:lnTo>
                <a:lnTo>
                  <a:pt x="94" y="190"/>
                </a:lnTo>
                <a:lnTo>
                  <a:pt x="49" y="171"/>
                </a:lnTo>
                <a:lnTo>
                  <a:pt x="18" y="149"/>
                </a:lnTo>
                <a:lnTo>
                  <a:pt x="2" y="128"/>
                </a:lnTo>
                <a:lnTo>
                  <a:pt x="0" y="115"/>
                </a:lnTo>
                <a:lnTo>
                  <a:pt x="2" y="103"/>
                </a:lnTo>
                <a:lnTo>
                  <a:pt x="18" y="80"/>
                </a:lnTo>
                <a:lnTo>
                  <a:pt x="49" y="60"/>
                </a:lnTo>
                <a:lnTo>
                  <a:pt x="94" y="41"/>
                </a:lnTo>
                <a:lnTo>
                  <a:pt x="179" y="18"/>
                </a:lnTo>
                <a:lnTo>
                  <a:pt x="326" y="1"/>
                </a:lnTo>
                <a:lnTo>
                  <a:pt x="409" y="0"/>
                </a:lnTo>
                <a:lnTo>
                  <a:pt x="493" y="1"/>
                </a:lnTo>
                <a:lnTo>
                  <a:pt x="641" y="18"/>
                </a:lnTo>
                <a:lnTo>
                  <a:pt x="726" y="41"/>
                </a:lnTo>
                <a:lnTo>
                  <a:pt x="771" y="60"/>
                </a:lnTo>
                <a:lnTo>
                  <a:pt x="802" y="80"/>
                </a:lnTo>
                <a:lnTo>
                  <a:pt x="818" y="103"/>
                </a:lnTo>
                <a:lnTo>
                  <a:pt x="819" y="115"/>
                </a:lnTo>
                <a:close/>
              </a:path>
            </a:pathLst>
          </a:custGeom>
          <a:solidFill>
            <a:srgbClr val="8CC14F"/>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cxnSp>
        <p:nvCxnSpPr>
          <p:cNvPr id="29" name="Connector: Elbow 134">
            <a:extLst>
              <a:ext uri="{FF2B5EF4-FFF2-40B4-BE49-F238E27FC236}">
                <a16:creationId xmlns:a16="http://schemas.microsoft.com/office/drawing/2014/main" id="{F5179B68-4E0E-4FC7-BB42-43C4AB1C72EB}"/>
              </a:ext>
            </a:extLst>
          </p:cNvPr>
          <p:cNvCxnSpPr>
            <a:cxnSpLocks/>
            <a:endCxn id="30" idx="1"/>
          </p:cNvCxnSpPr>
          <p:nvPr/>
        </p:nvCxnSpPr>
        <p:spPr>
          <a:xfrm rot="5400000" flipH="1" flipV="1">
            <a:off x="6202253" y="3945809"/>
            <a:ext cx="1606907" cy="651521"/>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3F9928-CACB-4F53-9550-4A0DC1B6A969}"/>
              </a:ext>
            </a:extLst>
          </p:cNvPr>
          <p:cNvSpPr/>
          <p:nvPr/>
        </p:nvSpPr>
        <p:spPr>
          <a:xfrm>
            <a:off x="7331468" y="3220172"/>
            <a:ext cx="49376" cy="495888"/>
          </a:xfrm>
          <a:prstGeom prst="rect">
            <a:avLst/>
          </a:prstGeom>
          <a:solidFill>
            <a:srgbClr val="FF6600"/>
          </a:solidFill>
          <a:ln>
            <a:noFill/>
          </a:ln>
        </p:spPr>
        <p:txBody>
          <a:bodyPr vert="horz" wrap="square" lIns="98755" tIns="49378" rIns="98755" bIns="49378" numCol="1" anchor="t" anchorCtr="0" compatLnSpc="1">
            <a:prstTxWarp prst="textNoShape">
              <a:avLst/>
            </a:prstTxWarp>
            <a:noAutofit/>
          </a:bodyPr>
          <a:lstStyle/>
          <a:p>
            <a:pPr defTabSz="493776"/>
            <a:endParaRPr lang="en-US" sz="1944">
              <a:solidFill>
                <a:srgbClr val="000000"/>
              </a:solidFill>
              <a:latin typeface="Arial"/>
            </a:endParaRPr>
          </a:p>
        </p:txBody>
      </p:sp>
      <p:cxnSp>
        <p:nvCxnSpPr>
          <p:cNvPr id="31" name="Connector: Elbow 136">
            <a:extLst>
              <a:ext uri="{FF2B5EF4-FFF2-40B4-BE49-F238E27FC236}">
                <a16:creationId xmlns:a16="http://schemas.microsoft.com/office/drawing/2014/main" id="{B9B73327-778B-4545-903B-C17FBBD198E3}"/>
              </a:ext>
            </a:extLst>
          </p:cNvPr>
          <p:cNvCxnSpPr>
            <a:cxnSpLocks/>
            <a:endCxn id="32" idx="1"/>
          </p:cNvCxnSpPr>
          <p:nvPr/>
        </p:nvCxnSpPr>
        <p:spPr>
          <a:xfrm rot="5400000" flipH="1" flipV="1">
            <a:off x="3486670" y="2339394"/>
            <a:ext cx="1431638" cy="728498"/>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83AE142-92A0-49D7-ADB2-E19ACADB678B}"/>
              </a:ext>
            </a:extLst>
          </p:cNvPr>
          <p:cNvSpPr/>
          <p:nvPr/>
        </p:nvSpPr>
        <p:spPr>
          <a:xfrm>
            <a:off x="4566739" y="1739880"/>
            <a:ext cx="49376" cy="495888"/>
          </a:xfrm>
          <a:prstGeom prst="rect">
            <a:avLst/>
          </a:prstGeom>
          <a:solidFill>
            <a:srgbClr val="8CC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3776"/>
            <a:endParaRPr lang="en-US" sz="1944">
              <a:solidFill>
                <a:srgbClr val="FFFFFF"/>
              </a:solidFill>
              <a:latin typeface="Arial"/>
            </a:endParaRPr>
          </a:p>
        </p:txBody>
      </p:sp>
      <p:cxnSp>
        <p:nvCxnSpPr>
          <p:cNvPr id="33" name="Connector: Elbow 140">
            <a:extLst>
              <a:ext uri="{FF2B5EF4-FFF2-40B4-BE49-F238E27FC236}">
                <a16:creationId xmlns:a16="http://schemas.microsoft.com/office/drawing/2014/main" id="{650103A0-7F68-45B7-97AA-90FA740AE5EF}"/>
              </a:ext>
            </a:extLst>
          </p:cNvPr>
          <p:cNvCxnSpPr>
            <a:cxnSpLocks/>
            <a:endCxn id="36" idx="3"/>
          </p:cNvCxnSpPr>
          <p:nvPr/>
        </p:nvCxnSpPr>
        <p:spPr>
          <a:xfrm rot="5400000">
            <a:off x="4362747" y="3564161"/>
            <a:ext cx="307894" cy="1646071"/>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D08E18D-B689-4F92-B988-26788C2C96C6}"/>
              </a:ext>
            </a:extLst>
          </p:cNvPr>
          <p:cNvSpPr/>
          <p:nvPr/>
        </p:nvSpPr>
        <p:spPr>
          <a:xfrm>
            <a:off x="3644283" y="4293199"/>
            <a:ext cx="49376" cy="495888"/>
          </a:xfrm>
          <a:prstGeom prst="rect">
            <a:avLst/>
          </a:prstGeom>
          <a:solidFill>
            <a:srgbClr val="F6921E"/>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37" name="TextBox 36"/>
          <p:cNvSpPr txBox="1"/>
          <p:nvPr/>
        </p:nvSpPr>
        <p:spPr>
          <a:xfrm>
            <a:off x="7321116" y="3120229"/>
            <a:ext cx="2916898" cy="660758"/>
          </a:xfrm>
          <a:prstGeom prst="rect">
            <a:avLst/>
          </a:prstGeom>
          <a:noFill/>
        </p:spPr>
        <p:txBody>
          <a:bodyPr wrap="square" rtlCol="0">
            <a:spAutoFit/>
          </a:bodyPr>
          <a:lstStyle/>
          <a:p>
            <a:pPr defTabSz="493776">
              <a:lnSpc>
                <a:spcPct val="90000"/>
              </a:lnSpc>
            </a:pPr>
            <a:r>
              <a:rPr lang="en-US" sz="2592" b="1" dirty="0">
                <a:solidFill>
                  <a:srgbClr val="FF6600"/>
                </a:solidFill>
                <a:latin typeface="Tahoma"/>
                <a:cs typeface="Tahoma"/>
              </a:rPr>
              <a:t>57,000+</a:t>
            </a:r>
          </a:p>
          <a:p>
            <a:pPr defTabSz="493776">
              <a:lnSpc>
                <a:spcPct val="90000"/>
              </a:lnSpc>
            </a:pPr>
            <a:r>
              <a:rPr lang="en-US" sz="1512" kern="0" dirty="0">
                <a:solidFill>
                  <a:srgbClr val="999999"/>
                </a:solidFill>
                <a:latin typeface="Tahoma"/>
                <a:ea typeface="Karla"/>
                <a:cs typeface="Tahoma"/>
              </a:rPr>
              <a:t>Graduates to date</a:t>
            </a:r>
          </a:p>
        </p:txBody>
      </p:sp>
      <p:sp>
        <p:nvSpPr>
          <p:cNvPr id="39" name="TextBox 38"/>
          <p:cNvSpPr txBox="1"/>
          <p:nvPr/>
        </p:nvSpPr>
        <p:spPr>
          <a:xfrm>
            <a:off x="1536119" y="4201194"/>
            <a:ext cx="2139696" cy="660758"/>
          </a:xfrm>
          <a:prstGeom prst="rect">
            <a:avLst/>
          </a:prstGeom>
          <a:noFill/>
        </p:spPr>
        <p:txBody>
          <a:bodyPr wrap="square" rtlCol="0">
            <a:spAutoFit/>
          </a:bodyPr>
          <a:lstStyle/>
          <a:p>
            <a:pPr algn="r" defTabSz="493776">
              <a:lnSpc>
                <a:spcPct val="90000"/>
              </a:lnSpc>
            </a:pPr>
            <a:r>
              <a:rPr lang="en-US" sz="2592" b="1" dirty="0">
                <a:solidFill>
                  <a:srgbClr val="FD971F"/>
                </a:solidFill>
                <a:latin typeface="Tahoma"/>
                <a:cs typeface="Tahoma"/>
              </a:rPr>
              <a:t>90%</a:t>
            </a:r>
          </a:p>
          <a:p>
            <a:pPr algn="r" defTabSz="493776">
              <a:lnSpc>
                <a:spcPct val="90000"/>
              </a:lnSpc>
            </a:pPr>
            <a:r>
              <a:rPr lang="en-US" sz="1512" kern="0" dirty="0">
                <a:solidFill>
                  <a:srgbClr val="999999"/>
                </a:solidFill>
                <a:latin typeface="Tahoma"/>
                <a:ea typeface="Karla"/>
                <a:cs typeface="Tahoma"/>
              </a:rPr>
              <a:t>Matriculation pass rate</a:t>
            </a:r>
          </a:p>
        </p:txBody>
      </p:sp>
      <p:pic>
        <p:nvPicPr>
          <p:cNvPr id="41" name="Picture 40" descr="diplom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67452" y="3986123"/>
            <a:ext cx="802145" cy="802145"/>
          </a:xfrm>
          <a:prstGeom prst="rect">
            <a:avLst/>
          </a:prstGeom>
        </p:spPr>
      </p:pic>
      <p:sp>
        <p:nvSpPr>
          <p:cNvPr id="2" name="Rectangle 1"/>
          <p:cNvSpPr/>
          <p:nvPr/>
        </p:nvSpPr>
        <p:spPr>
          <a:xfrm>
            <a:off x="11009065" y="6172200"/>
            <a:ext cx="389850" cy="313932"/>
          </a:xfrm>
          <a:prstGeom prst="rect">
            <a:avLst/>
          </a:prstGeom>
        </p:spPr>
        <p:txBody>
          <a:bodyPr wrap="none">
            <a:spAutoFit/>
          </a:bodyPr>
          <a:lstStyle/>
          <a:p>
            <a:pPr defTabSz="548640"/>
            <a:r>
              <a:rPr lang="en-US" sz="1440" dirty="0">
                <a:solidFill>
                  <a:srgbClr val="FFFFFF"/>
                </a:solidFill>
                <a:latin typeface="Arial"/>
              </a:rPr>
              <a:t>12</a:t>
            </a:r>
          </a:p>
        </p:txBody>
      </p:sp>
      <p:pic>
        <p:nvPicPr>
          <p:cNvPr id="34" name="Picture 33" descr="backpack.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6296" y="1517241"/>
            <a:ext cx="794279" cy="794279"/>
          </a:xfrm>
          <a:prstGeom prst="rect">
            <a:avLst/>
          </a:prstGeom>
        </p:spPr>
      </p:pic>
      <p:sp>
        <p:nvSpPr>
          <p:cNvPr id="35" name="TextBox 39"/>
          <p:cNvSpPr txBox="1"/>
          <p:nvPr/>
        </p:nvSpPr>
        <p:spPr>
          <a:xfrm>
            <a:off x="4566738" y="1662215"/>
            <a:ext cx="2113208" cy="6601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1480">
              <a:lnSpc>
                <a:spcPct val="90000"/>
              </a:lnSpc>
            </a:pPr>
            <a:r>
              <a:rPr lang="en-US" sz="2590" b="1" dirty="0">
                <a:solidFill>
                  <a:srgbClr val="8CC14F"/>
                </a:solidFill>
                <a:latin typeface="Tahoma"/>
                <a:cs typeface="Tahoma"/>
              </a:rPr>
              <a:t>30%</a:t>
            </a:r>
          </a:p>
          <a:p>
            <a:pPr defTabSz="411480">
              <a:lnSpc>
                <a:spcPct val="90000"/>
              </a:lnSpc>
            </a:pPr>
            <a:r>
              <a:rPr lang="en-US" sz="1510" kern="0" dirty="0">
                <a:solidFill>
                  <a:srgbClr val="999999"/>
                </a:solidFill>
                <a:latin typeface="Tahoma"/>
                <a:ea typeface="Karla"/>
                <a:cs typeface="Tahoma"/>
              </a:rPr>
              <a:t>Students scored A/A+</a:t>
            </a:r>
          </a:p>
        </p:txBody>
      </p:sp>
      <p:pic>
        <p:nvPicPr>
          <p:cNvPr id="43" name="Picture 42" descr="succes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20925" y="3002820"/>
            <a:ext cx="714237" cy="714237"/>
          </a:xfrm>
          <a:prstGeom prst="rect">
            <a:avLst/>
          </a:prstGeom>
        </p:spPr>
      </p:pic>
      <p:grpSp>
        <p:nvGrpSpPr>
          <p:cNvPr id="44" name="Group 43"/>
          <p:cNvGrpSpPr/>
          <p:nvPr/>
        </p:nvGrpSpPr>
        <p:grpSpPr>
          <a:xfrm>
            <a:off x="10058400" y="151675"/>
            <a:ext cx="1950800" cy="703897"/>
            <a:chOff x="122481" y="556673"/>
            <a:chExt cx="3925196" cy="1437492"/>
          </a:xfrm>
        </p:grpSpPr>
        <p:sp>
          <p:nvSpPr>
            <p:cNvPr id="45" name="Rectangle 44"/>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6"/>
            <a:stretch>
              <a:fillRect/>
            </a:stretch>
          </p:blipFill>
          <p:spPr>
            <a:xfrm>
              <a:off x="202564" y="556673"/>
              <a:ext cx="3789233" cy="1437492"/>
            </a:xfrm>
            <a:prstGeom prst="rect">
              <a:avLst/>
            </a:prstGeom>
            <a:ln>
              <a:noFill/>
            </a:ln>
          </p:spPr>
        </p:pic>
      </p:grpSp>
      <p:sp>
        <p:nvSpPr>
          <p:cNvPr id="47"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Alumni Impact</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64329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60" name="TextBox 59"/>
          <p:cNvSpPr txBox="1"/>
          <p:nvPr/>
        </p:nvSpPr>
        <p:spPr>
          <a:xfrm>
            <a:off x="1250423" y="1971100"/>
            <a:ext cx="2614039" cy="941796"/>
          </a:xfrm>
          <a:prstGeom prst="rect">
            <a:avLst/>
          </a:prstGeom>
          <a:noFill/>
        </p:spPr>
        <p:txBody>
          <a:bodyPr wrap="square" rtlCol="0">
            <a:spAutoFit/>
          </a:bodyPr>
          <a:lstStyle/>
          <a:p>
            <a:pPr>
              <a:lnSpc>
                <a:spcPct val="120000"/>
              </a:lnSpc>
            </a:pPr>
            <a:r>
              <a:rPr lang="en-US" b="1" kern="0" dirty="0" err="1">
                <a:solidFill>
                  <a:srgbClr val="FF6600"/>
                </a:solidFill>
                <a:latin typeface="Ebrima" panose="02000000000000000000" pitchFamily="2" charset="0"/>
                <a:ea typeface="Ebrima" panose="02000000000000000000" pitchFamily="2" charset="0"/>
                <a:cs typeface="Ebrima" panose="02000000000000000000" pitchFamily="2" charset="0"/>
              </a:rPr>
              <a:t>Aagahi</a:t>
            </a:r>
            <a:r>
              <a:rPr lang="en-US" sz="1400" b="1" kern="0" dirty="0">
                <a:solidFill>
                  <a:srgbClr val="FF6600"/>
                </a:solidFill>
                <a:latin typeface="Ebrima" panose="02000000000000000000" pitchFamily="2" charset="0"/>
                <a:ea typeface="Ebrima" panose="02000000000000000000" pitchFamily="2" charset="0"/>
                <a:cs typeface="Ebrima" panose="02000000000000000000" pitchFamily="2" charset="0"/>
              </a:rPr>
              <a:t> </a:t>
            </a: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Literacy for community women and girls</a:t>
            </a:r>
          </a:p>
        </p:txBody>
      </p:sp>
      <p:sp>
        <p:nvSpPr>
          <p:cNvPr id="62" name="TextBox 61"/>
          <p:cNvSpPr txBox="1"/>
          <p:nvPr/>
        </p:nvSpPr>
        <p:spPr>
          <a:xfrm>
            <a:off x="1526033" y="2815332"/>
            <a:ext cx="1274047"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174,000+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Learners </a:t>
            </a:r>
          </a:p>
        </p:txBody>
      </p:sp>
      <p:sp>
        <p:nvSpPr>
          <p:cNvPr id="64" name="TextBox 63"/>
          <p:cNvSpPr txBox="1"/>
          <p:nvPr/>
        </p:nvSpPr>
        <p:spPr>
          <a:xfrm>
            <a:off x="3976697" y="2048930"/>
            <a:ext cx="2741272" cy="1200329"/>
          </a:xfrm>
          <a:prstGeom prst="rect">
            <a:avLst/>
          </a:prstGeom>
          <a:noFill/>
        </p:spPr>
        <p:txBody>
          <a:bodyPr wrap="square" rtlCol="0">
            <a:spAutoFit/>
          </a:bodyPr>
          <a:lstStyle/>
          <a:p>
            <a:pPr>
              <a:lnSpc>
                <a:spcPct val="120000"/>
              </a:lnSpc>
            </a:pPr>
            <a:r>
              <a:rPr lang="en-US" b="1" kern="0" dirty="0">
                <a:solidFill>
                  <a:srgbClr val="FF6600"/>
                </a:solidFill>
                <a:latin typeface="Ebrima" panose="02000000000000000000" pitchFamily="2" charset="0"/>
                <a:ea typeface="Ebrima" panose="02000000000000000000" pitchFamily="2" charset="0"/>
                <a:cs typeface="Ebrima" panose="02000000000000000000" pitchFamily="2" charset="0"/>
              </a:rPr>
              <a:t>Vocational Training</a:t>
            </a: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Training community women and girls in tailoring and embroidery</a:t>
            </a:r>
          </a:p>
          <a:p>
            <a:pPr>
              <a:lnSpc>
                <a:spcPct val="120000"/>
              </a:lnSpc>
            </a:pPr>
            <a:endParaRPr lang="en-US" sz="1400" kern="0" dirty="0">
              <a:latin typeface="Ebrima" panose="02000000000000000000" pitchFamily="2" charset="0"/>
              <a:ea typeface="Ebrima" panose="02000000000000000000" pitchFamily="2" charset="0"/>
              <a:cs typeface="Ebrima" panose="02000000000000000000" pitchFamily="2" charset="0"/>
            </a:endParaRPr>
          </a:p>
        </p:txBody>
      </p:sp>
      <p:sp>
        <p:nvSpPr>
          <p:cNvPr id="65" name="TextBox 64"/>
          <p:cNvSpPr txBox="1"/>
          <p:nvPr/>
        </p:nvSpPr>
        <p:spPr>
          <a:xfrm>
            <a:off x="4183552" y="2906748"/>
            <a:ext cx="1180717" cy="566309"/>
          </a:xfrm>
          <a:prstGeom prst="rect">
            <a:avLst/>
          </a:prstGeom>
          <a:noFill/>
        </p:spPr>
        <p:txBody>
          <a:bodyPr wrap="square" rtlCol="0">
            <a:spAutoFit/>
          </a:bodyPr>
          <a:lstStyle/>
          <a:p>
            <a:pPr algn="ctr">
              <a:lnSpc>
                <a:spcPct val="110000"/>
              </a:lnSpc>
            </a:pPr>
            <a:r>
              <a:rPr lang="en-US" sz="1400" b="1" kern="0" dirty="0" smtClean="0">
                <a:solidFill>
                  <a:srgbClr val="8CC14F"/>
                </a:solidFill>
                <a:latin typeface="Ebrima" panose="02000000000000000000" pitchFamily="2" charset="0"/>
                <a:ea typeface="Ebrima" panose="02000000000000000000" pitchFamily="2" charset="0"/>
                <a:cs typeface="Ebrima" panose="02000000000000000000" pitchFamily="2" charset="0"/>
              </a:rPr>
              <a:t>3,200</a:t>
            </a:r>
            <a:endPar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endParaRP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Trainees</a:t>
            </a:r>
            <a:r>
              <a:rPr lang="en-US" sz="1400" kern="0" dirty="0">
                <a:solidFill>
                  <a:srgbClr val="999999"/>
                </a:solidFill>
                <a:latin typeface="Ebrima" panose="02000000000000000000" pitchFamily="2" charset="0"/>
                <a:ea typeface="Ebrima" panose="02000000000000000000" pitchFamily="2" charset="0"/>
                <a:cs typeface="Ebrima" panose="02000000000000000000" pitchFamily="2" charset="0"/>
              </a:rPr>
              <a:t> </a:t>
            </a:r>
          </a:p>
        </p:txBody>
      </p:sp>
      <p:sp>
        <p:nvSpPr>
          <p:cNvPr id="66" name="TextBox 65"/>
          <p:cNvSpPr txBox="1"/>
          <p:nvPr/>
        </p:nvSpPr>
        <p:spPr>
          <a:xfrm>
            <a:off x="4877414" y="2888459"/>
            <a:ext cx="1480163" cy="566309"/>
          </a:xfrm>
          <a:prstGeom prst="rect">
            <a:avLst/>
          </a:prstGeom>
          <a:noFill/>
        </p:spPr>
        <p:txBody>
          <a:bodyPr wrap="square" rtlCol="0">
            <a:spAutoFit/>
          </a:bodyPr>
          <a:lstStyle/>
          <a:p>
            <a:pPr algn="ctr">
              <a:lnSpc>
                <a:spcPct val="110000"/>
              </a:lnSpc>
            </a:pPr>
            <a:r>
              <a:rPr lang="en-US" sz="1400" b="1" kern="0" dirty="0" smtClean="0">
                <a:solidFill>
                  <a:srgbClr val="8CC14F"/>
                </a:solidFill>
                <a:latin typeface="Ebrima" panose="02000000000000000000" pitchFamily="2" charset="0"/>
                <a:ea typeface="Ebrima" panose="02000000000000000000" pitchFamily="2" charset="0"/>
                <a:cs typeface="Ebrima" panose="02000000000000000000" pitchFamily="2" charset="0"/>
              </a:rPr>
              <a:t>19</a:t>
            </a:r>
            <a:endPar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endParaRP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Centers</a:t>
            </a:r>
          </a:p>
        </p:txBody>
      </p:sp>
      <p:sp>
        <p:nvSpPr>
          <p:cNvPr id="68" name="TextBox 67"/>
          <p:cNvSpPr txBox="1"/>
          <p:nvPr/>
        </p:nvSpPr>
        <p:spPr>
          <a:xfrm>
            <a:off x="7106437" y="2014940"/>
            <a:ext cx="2448022" cy="941796"/>
          </a:xfrm>
          <a:prstGeom prst="rect">
            <a:avLst/>
          </a:prstGeom>
          <a:noFill/>
        </p:spPr>
        <p:txBody>
          <a:bodyPr wrap="square" rtlCol="0">
            <a:spAutoFit/>
          </a:bodyPr>
          <a:lstStyle/>
          <a:p>
            <a:pPr>
              <a:lnSpc>
                <a:spcPct val="120000"/>
              </a:lnSpc>
            </a:pPr>
            <a:r>
              <a:rPr lang="en-US" b="1" kern="0" dirty="0" err="1">
                <a:solidFill>
                  <a:srgbClr val="FF6600"/>
                </a:solidFill>
                <a:latin typeface="Ebrima" panose="02000000000000000000" pitchFamily="2" charset="0"/>
                <a:ea typeface="Ebrima" panose="02000000000000000000" pitchFamily="2" charset="0"/>
                <a:cs typeface="Ebrima" panose="02000000000000000000" pitchFamily="2" charset="0"/>
              </a:rPr>
              <a:t>Aab</a:t>
            </a:r>
            <a:r>
              <a:rPr lang="en-US" b="1" kern="0" dirty="0">
                <a:solidFill>
                  <a:srgbClr val="FF6600"/>
                </a:solidFill>
                <a:latin typeface="Ebrima" panose="02000000000000000000" pitchFamily="2" charset="0"/>
                <a:ea typeface="Ebrima" panose="02000000000000000000" pitchFamily="2" charset="0"/>
                <a:cs typeface="Ebrima" panose="02000000000000000000" pitchFamily="2" charset="0"/>
              </a:rPr>
              <a:t>-e-</a:t>
            </a:r>
            <a:r>
              <a:rPr lang="en-US" b="1" kern="0" dirty="0" err="1">
                <a:solidFill>
                  <a:srgbClr val="FF6600"/>
                </a:solidFill>
                <a:latin typeface="Ebrima" panose="02000000000000000000" pitchFamily="2" charset="0"/>
                <a:ea typeface="Ebrima" panose="02000000000000000000" pitchFamily="2" charset="0"/>
                <a:cs typeface="Ebrima" panose="02000000000000000000" pitchFamily="2" charset="0"/>
              </a:rPr>
              <a:t>Rehmat</a:t>
            </a:r>
            <a:endParaRPr lang="en-US" b="1" kern="0" dirty="0">
              <a:solidFill>
                <a:srgbClr val="FF6600"/>
              </a:solidFill>
              <a:latin typeface="Ebrima" panose="02000000000000000000" pitchFamily="2" charset="0"/>
              <a:ea typeface="Ebrima" panose="02000000000000000000" pitchFamily="2" charset="0"/>
              <a:cs typeface="Ebrima" panose="02000000000000000000" pitchFamily="2" charset="0"/>
            </a:endParaRP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Providing filtered drinking water for communities</a:t>
            </a:r>
          </a:p>
        </p:txBody>
      </p:sp>
      <p:sp>
        <p:nvSpPr>
          <p:cNvPr id="69" name="TextBox 68"/>
          <p:cNvSpPr txBox="1"/>
          <p:nvPr/>
        </p:nvSpPr>
        <p:spPr>
          <a:xfrm>
            <a:off x="6755411" y="2877240"/>
            <a:ext cx="2090744"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48,000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Daily </a:t>
            </a:r>
            <a:r>
              <a:rPr lang="en-US" sz="1400" kern="0" dirty="0" smtClean="0">
                <a:latin typeface="Ebrima" panose="02000000000000000000" pitchFamily="2" charset="0"/>
                <a:ea typeface="Ebrima" panose="02000000000000000000" pitchFamily="2" charset="0"/>
                <a:cs typeface="Ebrima" panose="02000000000000000000" pitchFamily="2" charset="0"/>
              </a:rPr>
              <a:t>Beneficiaries</a:t>
            </a:r>
            <a:endParaRPr lang="en-US" sz="1400" kern="0" dirty="0">
              <a:latin typeface="Ebrima" panose="02000000000000000000" pitchFamily="2" charset="0"/>
              <a:ea typeface="Ebrima" panose="02000000000000000000" pitchFamily="2" charset="0"/>
              <a:cs typeface="Ebrima" panose="02000000000000000000" pitchFamily="2" charset="0"/>
            </a:endParaRPr>
          </a:p>
        </p:txBody>
      </p:sp>
      <p:sp>
        <p:nvSpPr>
          <p:cNvPr id="70" name="TextBox 69"/>
          <p:cNvSpPr txBox="1"/>
          <p:nvPr/>
        </p:nvSpPr>
        <p:spPr>
          <a:xfrm>
            <a:off x="8464890" y="2877240"/>
            <a:ext cx="1596624"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36 </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Filtration plants</a:t>
            </a:r>
          </a:p>
        </p:txBody>
      </p:sp>
      <p:pic>
        <p:nvPicPr>
          <p:cNvPr id="15" name="Picture 14" descr="ed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906" y="1552959"/>
            <a:ext cx="789871" cy="789871"/>
          </a:xfrm>
          <a:prstGeom prst="rect">
            <a:avLst/>
          </a:prstGeom>
        </p:spPr>
      </p:pic>
      <p:pic>
        <p:nvPicPr>
          <p:cNvPr id="17" name="Picture 16" descr="sewing-machine-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7089" y="1375187"/>
            <a:ext cx="747456" cy="747456"/>
          </a:xfrm>
          <a:prstGeom prst="rect">
            <a:avLst/>
          </a:prstGeom>
        </p:spPr>
      </p:pic>
      <p:pic>
        <p:nvPicPr>
          <p:cNvPr id="18" name="Picture 17" descr="water-filt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2431" y="1463701"/>
            <a:ext cx="917389" cy="917389"/>
          </a:xfrm>
          <a:prstGeom prst="rect">
            <a:avLst/>
          </a:prstGeom>
        </p:spPr>
      </p:pic>
      <p:cxnSp>
        <p:nvCxnSpPr>
          <p:cNvPr id="84" name="Straight Connector 83">
            <a:extLst>
              <a:ext uri="{FF2B5EF4-FFF2-40B4-BE49-F238E27FC236}">
                <a16:creationId xmlns:a16="http://schemas.microsoft.com/office/drawing/2014/main" id="{93203EF6-B8F0-4C62-966C-1E98CE8C0F8D}"/>
              </a:ext>
            </a:extLst>
          </p:cNvPr>
          <p:cNvCxnSpPr>
            <a:cxnSpLocks/>
          </p:cNvCxnSpPr>
          <p:nvPr/>
        </p:nvCxnSpPr>
        <p:spPr>
          <a:xfrm>
            <a:off x="5200817" y="2971031"/>
            <a:ext cx="0" cy="439679"/>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51248" y="4633258"/>
            <a:ext cx="2614039" cy="941796"/>
          </a:xfrm>
          <a:prstGeom prst="rect">
            <a:avLst/>
          </a:prstGeom>
          <a:noFill/>
        </p:spPr>
        <p:txBody>
          <a:bodyPr wrap="square" rtlCol="0">
            <a:spAutoFit/>
          </a:bodyPr>
          <a:lstStyle/>
          <a:p>
            <a:pPr>
              <a:lnSpc>
                <a:spcPct val="120000"/>
              </a:lnSpc>
            </a:pPr>
            <a:r>
              <a:rPr lang="en-US" b="1" kern="0" dirty="0" err="1">
                <a:solidFill>
                  <a:srgbClr val="FF6600"/>
                </a:solidFill>
                <a:latin typeface="Ebrima" panose="02000000000000000000" pitchFamily="2" charset="0"/>
                <a:ea typeface="Ebrima" panose="02000000000000000000" pitchFamily="2" charset="0"/>
                <a:cs typeface="Ebrima" panose="02000000000000000000" pitchFamily="2" charset="0"/>
              </a:rPr>
              <a:t>Rahbar</a:t>
            </a:r>
            <a:r>
              <a:rPr lang="en-US" sz="1400" b="1" kern="0" dirty="0">
                <a:solidFill>
                  <a:srgbClr val="FF6600"/>
                </a:solidFill>
                <a:latin typeface="Ebrima" panose="02000000000000000000" pitchFamily="2" charset="0"/>
                <a:ea typeface="Ebrima" panose="02000000000000000000" pitchFamily="2" charset="0"/>
                <a:cs typeface="Ebrima" panose="02000000000000000000" pitchFamily="2" charset="0"/>
              </a:rPr>
              <a:t> </a:t>
            </a: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Mentoring program for 8</a:t>
            </a:r>
            <a:r>
              <a:rPr lang="en-US" sz="1400" kern="0" baseline="30000" dirty="0">
                <a:latin typeface="Ebrima" panose="02000000000000000000" pitchFamily="2" charset="0"/>
                <a:ea typeface="Ebrima" panose="02000000000000000000" pitchFamily="2" charset="0"/>
                <a:cs typeface="Ebrima" panose="02000000000000000000" pitchFamily="2" charset="0"/>
              </a:rPr>
              <a:t>th</a:t>
            </a:r>
            <a:r>
              <a:rPr lang="en-US" sz="1400" kern="0" dirty="0">
                <a:latin typeface="Ebrima" panose="02000000000000000000" pitchFamily="2" charset="0"/>
                <a:ea typeface="Ebrima" panose="02000000000000000000" pitchFamily="2" charset="0"/>
                <a:cs typeface="Ebrima" panose="02000000000000000000" pitchFamily="2" charset="0"/>
              </a:rPr>
              <a:t> students</a:t>
            </a:r>
          </a:p>
        </p:txBody>
      </p:sp>
      <p:pic>
        <p:nvPicPr>
          <p:cNvPr id="37" name="Picture 36" descr="high-fiv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3519395" y="3850388"/>
            <a:ext cx="859748" cy="859748"/>
          </a:xfrm>
          <a:prstGeom prst="rect">
            <a:avLst/>
          </a:prstGeom>
        </p:spPr>
      </p:pic>
      <p:sp>
        <p:nvSpPr>
          <p:cNvPr id="38" name="TextBox 37"/>
          <p:cNvSpPr txBox="1"/>
          <p:nvPr/>
        </p:nvSpPr>
        <p:spPr>
          <a:xfrm>
            <a:off x="2800080" y="5543609"/>
            <a:ext cx="1180717"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15,150+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Mentors</a:t>
            </a:r>
            <a:r>
              <a:rPr lang="en-US" sz="1400" kern="0" dirty="0">
                <a:solidFill>
                  <a:srgbClr val="999999"/>
                </a:solidFill>
                <a:latin typeface="Ebrima" panose="02000000000000000000" pitchFamily="2" charset="0"/>
                <a:ea typeface="Ebrima" panose="02000000000000000000" pitchFamily="2" charset="0"/>
                <a:cs typeface="Ebrima" panose="02000000000000000000" pitchFamily="2" charset="0"/>
              </a:rPr>
              <a:t> </a:t>
            </a:r>
          </a:p>
        </p:txBody>
      </p:sp>
      <p:sp>
        <p:nvSpPr>
          <p:cNvPr id="39" name="TextBox 38"/>
          <p:cNvSpPr txBox="1"/>
          <p:nvPr/>
        </p:nvSpPr>
        <p:spPr>
          <a:xfrm>
            <a:off x="3784783" y="5539355"/>
            <a:ext cx="1188720"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57,150+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Mentees</a:t>
            </a:r>
          </a:p>
        </p:txBody>
      </p:sp>
      <p:sp>
        <p:nvSpPr>
          <p:cNvPr id="41" name="TextBox 40"/>
          <p:cNvSpPr txBox="1"/>
          <p:nvPr/>
        </p:nvSpPr>
        <p:spPr>
          <a:xfrm>
            <a:off x="5568731" y="4594574"/>
            <a:ext cx="2777082" cy="941796"/>
          </a:xfrm>
          <a:prstGeom prst="rect">
            <a:avLst/>
          </a:prstGeom>
          <a:noFill/>
        </p:spPr>
        <p:txBody>
          <a:bodyPr wrap="square" rtlCol="0">
            <a:spAutoFit/>
          </a:bodyPr>
          <a:lstStyle/>
          <a:p>
            <a:pPr>
              <a:lnSpc>
                <a:spcPct val="120000"/>
              </a:lnSpc>
            </a:pPr>
            <a:r>
              <a:rPr lang="en-US" b="1" kern="0" dirty="0">
                <a:solidFill>
                  <a:srgbClr val="FF6600"/>
                </a:solidFill>
                <a:latin typeface="Ebrima" panose="02000000000000000000" pitchFamily="2" charset="0"/>
                <a:ea typeface="Ebrima" panose="02000000000000000000" pitchFamily="2" charset="0"/>
                <a:cs typeface="Ebrima" panose="02000000000000000000" pitchFamily="2" charset="0"/>
              </a:rPr>
              <a:t>Summer Camp</a:t>
            </a: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Fun-based learning for primary students (Grades 3, 4, and 5)</a:t>
            </a:r>
          </a:p>
        </p:txBody>
      </p:sp>
      <p:sp>
        <p:nvSpPr>
          <p:cNvPr id="44" name="TextBox 43"/>
          <p:cNvSpPr txBox="1"/>
          <p:nvPr/>
        </p:nvSpPr>
        <p:spPr>
          <a:xfrm>
            <a:off x="5382700" y="5543609"/>
            <a:ext cx="1537956"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11,200+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Volunteers</a:t>
            </a:r>
            <a:r>
              <a:rPr lang="en-US" sz="1400" kern="0" dirty="0">
                <a:solidFill>
                  <a:srgbClr val="999999"/>
                </a:solidFill>
                <a:latin typeface="Ebrima" panose="02000000000000000000" pitchFamily="2" charset="0"/>
                <a:ea typeface="Ebrima" panose="02000000000000000000" pitchFamily="2" charset="0"/>
                <a:cs typeface="Ebrima" panose="02000000000000000000" pitchFamily="2" charset="0"/>
              </a:rPr>
              <a:t> </a:t>
            </a:r>
          </a:p>
        </p:txBody>
      </p:sp>
      <p:sp>
        <p:nvSpPr>
          <p:cNvPr id="45" name="TextBox 44"/>
          <p:cNvSpPr txBox="1"/>
          <p:nvPr/>
        </p:nvSpPr>
        <p:spPr>
          <a:xfrm>
            <a:off x="6787347" y="5539355"/>
            <a:ext cx="1188720"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77,400+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Students</a:t>
            </a:r>
          </a:p>
        </p:txBody>
      </p:sp>
      <p:pic>
        <p:nvPicPr>
          <p:cNvPr id="46" name="Picture 45" descr="career.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50100" y="3757258"/>
            <a:ext cx="923462" cy="923462"/>
          </a:xfrm>
          <a:prstGeom prst="rect">
            <a:avLst/>
          </a:prstGeom>
        </p:spPr>
      </p:pic>
      <p:cxnSp>
        <p:nvCxnSpPr>
          <p:cNvPr id="47" name="Straight Connector 46">
            <a:extLst>
              <a:ext uri="{FF2B5EF4-FFF2-40B4-BE49-F238E27FC236}">
                <a16:creationId xmlns:a16="http://schemas.microsoft.com/office/drawing/2014/main" id="{93203EF6-B8F0-4C62-966C-1E98CE8C0F8D}"/>
              </a:ext>
            </a:extLst>
          </p:cNvPr>
          <p:cNvCxnSpPr>
            <a:cxnSpLocks/>
          </p:cNvCxnSpPr>
          <p:nvPr/>
        </p:nvCxnSpPr>
        <p:spPr>
          <a:xfrm>
            <a:off x="3883888" y="5513335"/>
            <a:ext cx="0" cy="565138"/>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3203EF6-B8F0-4C62-966C-1E98CE8C0F8D}"/>
              </a:ext>
            </a:extLst>
          </p:cNvPr>
          <p:cNvCxnSpPr>
            <a:cxnSpLocks/>
          </p:cNvCxnSpPr>
          <p:nvPr/>
        </p:nvCxnSpPr>
        <p:spPr>
          <a:xfrm>
            <a:off x="6786478" y="5543609"/>
            <a:ext cx="0" cy="566309"/>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0058400" y="151675"/>
            <a:ext cx="1950800" cy="703897"/>
            <a:chOff x="122481" y="556673"/>
            <a:chExt cx="3925196" cy="1437492"/>
          </a:xfrm>
        </p:grpSpPr>
        <p:sp>
          <p:nvSpPr>
            <p:cNvPr id="28" name="Rectangle 2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brima" panose="02000000000000000000" pitchFamily="2" charset="0"/>
                <a:ea typeface="Ebrima" panose="02000000000000000000" pitchFamily="2" charset="0"/>
                <a:cs typeface="Ebrima" panose="02000000000000000000" pitchFamily="2" charset="0"/>
              </a:endParaRPr>
            </a:p>
          </p:txBody>
        </p:sp>
        <p:pic>
          <p:nvPicPr>
            <p:cNvPr id="29" name="Picture 28"/>
            <p:cNvPicPr>
              <a:picLocks noChangeAspect="1"/>
            </p:cNvPicPr>
            <p:nvPr/>
          </p:nvPicPr>
          <p:blipFill>
            <a:blip r:embed="rId8"/>
            <a:stretch>
              <a:fillRect/>
            </a:stretch>
          </p:blipFill>
          <p:spPr>
            <a:xfrm>
              <a:off x="202564" y="556673"/>
              <a:ext cx="3789233" cy="1437492"/>
            </a:xfrm>
            <a:prstGeom prst="rect">
              <a:avLst/>
            </a:prstGeom>
            <a:ln>
              <a:noFill/>
            </a:ln>
          </p:spPr>
        </p:pic>
      </p:grpSp>
      <p:sp>
        <p:nvSpPr>
          <p:cNvPr id="30"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Impact Beyond Basic Schooling</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cxnSp>
        <p:nvCxnSpPr>
          <p:cNvPr id="49" name="Straight Connector 48">
            <a:extLst>
              <a:ext uri="{FF2B5EF4-FFF2-40B4-BE49-F238E27FC236}">
                <a16:creationId xmlns:a16="http://schemas.microsoft.com/office/drawing/2014/main" id="{93203EF6-B8F0-4C62-966C-1E98CE8C0F8D}"/>
              </a:ext>
            </a:extLst>
          </p:cNvPr>
          <p:cNvCxnSpPr>
            <a:cxnSpLocks/>
          </p:cNvCxnSpPr>
          <p:nvPr/>
        </p:nvCxnSpPr>
        <p:spPr>
          <a:xfrm>
            <a:off x="8571018" y="2923621"/>
            <a:ext cx="0" cy="439679"/>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7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10058400" y="151675"/>
            <a:ext cx="1950800" cy="703897"/>
            <a:chOff x="122481" y="556673"/>
            <a:chExt cx="3925196" cy="1437492"/>
          </a:xfrm>
        </p:grpSpPr>
        <p:sp>
          <p:nvSpPr>
            <p:cNvPr id="8" name="Rectangle 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202564" y="556673"/>
              <a:ext cx="3789233" cy="1437492"/>
            </a:xfrm>
            <a:prstGeom prst="rect">
              <a:avLst/>
            </a:prstGeom>
            <a:ln>
              <a:noFill/>
            </a:ln>
          </p:spPr>
        </p:pic>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79038"/>
            <a:ext cx="10058400" cy="5099923"/>
          </a:xfrm>
          <a:prstGeom prst="rect">
            <a:avLst/>
          </a:prstGeom>
        </p:spPr>
      </p:pic>
    </p:spTree>
    <p:extLst>
      <p:ext uri="{BB962C8B-B14F-4D97-AF65-F5344CB8AC3E}">
        <p14:creationId xmlns:p14="http://schemas.microsoft.com/office/powerpoint/2010/main" val="171129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0668" y="1280359"/>
            <a:ext cx="9739745" cy="5195842"/>
          </a:xfrm>
        </p:spPr>
        <p:txBody>
          <a:bodyPr/>
          <a:lstStyle/>
          <a:p>
            <a:pPr marL="91440" indent="0">
              <a:buNone/>
            </a:pPr>
            <a:r>
              <a:rPr lang="en-US" sz="2160" b="1" dirty="0">
                <a:latin typeface="Ebrima" panose="02000000000000000000" pitchFamily="2" charset="0"/>
                <a:ea typeface="Ebrima" panose="02000000000000000000" pitchFamily="2" charset="0"/>
                <a:cs typeface="Ebrima" panose="02000000000000000000" pitchFamily="2" charset="0"/>
              </a:rPr>
              <a:t>Vision:</a:t>
            </a:r>
          </a:p>
          <a:p>
            <a:pPr algn="just">
              <a:buFont typeface="Arial" panose="020B0604020202020204" pitchFamily="34" charset="0"/>
              <a:buChar char="•"/>
            </a:pPr>
            <a:r>
              <a:rPr lang="en-US" sz="2160" dirty="0">
                <a:latin typeface="Ebrima" panose="02000000000000000000" pitchFamily="2" charset="0"/>
                <a:ea typeface="Ebrima" panose="02000000000000000000" pitchFamily="2" charset="0"/>
                <a:cs typeface="Ebrima" panose="02000000000000000000" pitchFamily="2" charset="0"/>
              </a:rPr>
              <a:t>Poverty alleviation and social development in communities around TCF schools.</a:t>
            </a:r>
          </a:p>
          <a:p>
            <a:pPr algn="just"/>
            <a:endParaRPr lang="en-US" sz="2160" dirty="0">
              <a:latin typeface="Ebrima" panose="02000000000000000000" pitchFamily="2" charset="0"/>
              <a:ea typeface="Ebrima" panose="02000000000000000000" pitchFamily="2" charset="0"/>
              <a:cs typeface="Ebrima" panose="02000000000000000000" pitchFamily="2" charset="0"/>
            </a:endParaRPr>
          </a:p>
          <a:p>
            <a:pPr marL="91440" indent="0" algn="just">
              <a:buNone/>
            </a:pPr>
            <a:r>
              <a:rPr lang="en-US" sz="2160" b="1" dirty="0">
                <a:latin typeface="Ebrima" panose="02000000000000000000" pitchFamily="2" charset="0"/>
                <a:ea typeface="Ebrima" panose="02000000000000000000" pitchFamily="2" charset="0"/>
                <a:cs typeface="Ebrima" panose="02000000000000000000" pitchFamily="2" charset="0"/>
              </a:rPr>
              <a:t>Mission:</a:t>
            </a:r>
          </a:p>
          <a:p>
            <a:pPr algn="just">
              <a:buFont typeface="Arial" panose="020B0604020202020204" pitchFamily="34" charset="0"/>
              <a:buChar char="•"/>
            </a:pPr>
            <a:r>
              <a:rPr lang="en-US" sz="2160" dirty="0">
                <a:latin typeface="Ebrima" panose="02000000000000000000" pitchFamily="2" charset="0"/>
                <a:ea typeface="Ebrima" panose="02000000000000000000" pitchFamily="2" charset="0"/>
                <a:cs typeface="Ebrima" panose="02000000000000000000" pitchFamily="2" charset="0"/>
              </a:rPr>
              <a:t>To enable community women and girls around TCF schools to attain technical skills, enabling them to earn a livelihood and support the family income. </a:t>
            </a:r>
          </a:p>
          <a:p>
            <a:pPr algn="just"/>
            <a:endParaRPr lang="en-US" sz="2160" dirty="0">
              <a:latin typeface="Ebrima" panose="02000000000000000000" pitchFamily="2" charset="0"/>
              <a:ea typeface="Ebrima" panose="02000000000000000000" pitchFamily="2" charset="0"/>
              <a:cs typeface="Ebrima" panose="02000000000000000000" pitchFamily="2" charset="0"/>
            </a:endParaRPr>
          </a:p>
          <a:p>
            <a:pPr marL="91440" indent="0" algn="just">
              <a:buNone/>
            </a:pPr>
            <a:r>
              <a:rPr lang="en-US" sz="2160" b="1" dirty="0">
                <a:latin typeface="Ebrima" panose="02000000000000000000" pitchFamily="2" charset="0"/>
                <a:ea typeface="Ebrima" panose="02000000000000000000" pitchFamily="2" charset="0"/>
                <a:cs typeface="Ebrima" panose="02000000000000000000" pitchFamily="2" charset="0"/>
              </a:rPr>
              <a:t>Impact:</a:t>
            </a:r>
          </a:p>
          <a:p>
            <a:pPr algn="just">
              <a:buFont typeface="Arial" panose="020B0604020202020204" pitchFamily="34" charset="0"/>
              <a:buChar char="•"/>
            </a:pPr>
            <a:r>
              <a:rPr lang="en-US" sz="2150" dirty="0">
                <a:latin typeface="Ebrima"/>
                <a:ea typeface="Ebrima"/>
                <a:cs typeface="Ebrima"/>
              </a:rPr>
              <a:t>To date, the Community Vocational Training program has successfully provided around </a:t>
            </a:r>
            <a:r>
              <a:rPr lang="en-US" sz="2150" dirty="0" smtClean="0">
                <a:latin typeface="Ebrima"/>
                <a:ea typeface="Ebrima"/>
                <a:cs typeface="Ebrima"/>
              </a:rPr>
              <a:t>3,200 </a:t>
            </a:r>
            <a:r>
              <a:rPr lang="en-US" sz="2150" dirty="0">
                <a:latin typeface="Ebrima"/>
                <a:ea typeface="Ebrima"/>
                <a:cs typeface="Ebrima"/>
              </a:rPr>
              <a:t>community women and girls all over Pakistan with vocational skills to practice stitching, tailoring and embroidery.</a:t>
            </a:r>
          </a:p>
        </p:txBody>
      </p:sp>
      <p:grpSp>
        <p:nvGrpSpPr>
          <p:cNvPr id="5" name="Group 4"/>
          <p:cNvGrpSpPr/>
          <p:nvPr/>
        </p:nvGrpSpPr>
        <p:grpSpPr>
          <a:xfrm>
            <a:off x="10058400" y="151675"/>
            <a:ext cx="1950800" cy="703897"/>
            <a:chOff x="122481" y="556673"/>
            <a:chExt cx="3925196" cy="1437492"/>
          </a:xfrm>
        </p:grpSpPr>
        <p:sp>
          <p:nvSpPr>
            <p:cNvPr id="6" name="Rectangle 5"/>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202564" y="556673"/>
              <a:ext cx="3789233" cy="1437492"/>
            </a:xfrm>
            <a:prstGeom prst="rect">
              <a:avLst/>
            </a:prstGeom>
            <a:ln>
              <a:noFill/>
            </a:ln>
          </p:spPr>
        </p:pic>
      </p:grpSp>
      <p:sp>
        <p:nvSpPr>
          <p:cNvPr id="11"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About Community Vocational Training</a:t>
            </a:r>
          </a:p>
        </p:txBody>
      </p:sp>
    </p:spTree>
    <p:extLst>
      <p:ext uri="{BB962C8B-B14F-4D97-AF65-F5344CB8AC3E}">
        <p14:creationId xmlns:p14="http://schemas.microsoft.com/office/powerpoint/2010/main" val="412144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0058400" y="151675"/>
            <a:ext cx="1950800" cy="703897"/>
            <a:chOff x="122481" y="556673"/>
            <a:chExt cx="3925196" cy="1437492"/>
          </a:xfrm>
        </p:grpSpPr>
        <p:sp>
          <p:nvSpPr>
            <p:cNvPr id="5" name="Rectangle 4"/>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02564" y="556673"/>
              <a:ext cx="3789233" cy="1437492"/>
            </a:xfrm>
            <a:prstGeom prst="rect">
              <a:avLst/>
            </a:prstGeom>
            <a:ln>
              <a:noFill/>
            </a:ln>
          </p:spPr>
        </p:pic>
      </p:grpSp>
      <p:pic>
        <p:nvPicPr>
          <p:cNvPr id="7" name="Picture 6"/>
          <p:cNvPicPr>
            <a:picLocks noChangeAspect="1"/>
          </p:cNvPicPr>
          <p:nvPr/>
        </p:nvPicPr>
        <p:blipFill rotWithShape="1">
          <a:blip r:embed="rId3"/>
          <a:srcRect l="18374" t="13541" r="16175" b="9375"/>
          <a:stretch/>
        </p:blipFill>
        <p:spPr>
          <a:xfrm>
            <a:off x="1149194" y="866122"/>
            <a:ext cx="8909206" cy="5715000"/>
          </a:xfrm>
          <a:prstGeom prst="rect">
            <a:avLst/>
          </a:prstGeom>
        </p:spPr>
      </p:pic>
      <p:sp>
        <p:nvSpPr>
          <p:cNvPr id="8" name="Oval 7"/>
          <p:cNvSpPr/>
          <p:nvPr/>
        </p:nvSpPr>
        <p:spPr>
          <a:xfrm>
            <a:off x="1671106" y="2084401"/>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3086868" y="3461784"/>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7326838" y="2092869"/>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5921365" y="3455999"/>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7326830" y="4827598"/>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Alignment with the UN SDGs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64182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oup 21"/>
          <p:cNvGrpSpPr/>
          <p:nvPr/>
        </p:nvGrpSpPr>
        <p:grpSpPr>
          <a:xfrm>
            <a:off x="10058400" y="151675"/>
            <a:ext cx="1950800" cy="703897"/>
            <a:chOff x="122481" y="556673"/>
            <a:chExt cx="3925196" cy="1437492"/>
          </a:xfrm>
        </p:grpSpPr>
        <p:sp>
          <p:nvSpPr>
            <p:cNvPr id="23" name="Rectangle 22"/>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a:stretch>
              <a:fillRect/>
            </a:stretch>
          </p:blipFill>
          <p:spPr>
            <a:xfrm>
              <a:off x="202564" y="556673"/>
              <a:ext cx="3789233" cy="1437492"/>
            </a:xfrm>
            <a:prstGeom prst="rect">
              <a:avLst/>
            </a:prstGeom>
            <a:ln>
              <a:noFill/>
            </a:ln>
          </p:spPr>
        </p:pic>
      </p:grpSp>
      <p:sp>
        <p:nvSpPr>
          <p:cNvPr id="32" name="Title 3"/>
          <p:cNvSpPr txBox="1">
            <a:spLocks/>
          </p:cNvSpPr>
          <p:nvPr/>
        </p:nvSpPr>
        <p:spPr>
          <a:xfrm>
            <a:off x="609600" y="275583"/>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Main Components of a Vocational Training Center</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pic>
        <p:nvPicPr>
          <p:cNvPr id="34" name="Picture 3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520632" y="1365204"/>
            <a:ext cx="1768556" cy="1716794"/>
          </a:xfrm>
          <a:prstGeom prst="rect">
            <a:avLst/>
          </a:prstGeom>
          <a:solidFill>
            <a:schemeClr val="accent1"/>
          </a:solidFill>
        </p:spPr>
      </p:pic>
      <p:sp>
        <p:nvSpPr>
          <p:cNvPr id="35" name="TextBox 34"/>
          <p:cNvSpPr txBox="1"/>
          <p:nvPr/>
        </p:nvSpPr>
        <p:spPr>
          <a:xfrm>
            <a:off x="2237276" y="2245066"/>
            <a:ext cx="1316736" cy="350865"/>
          </a:xfrm>
          <a:prstGeom prst="rect">
            <a:avLst/>
          </a:prstGeom>
          <a:noFill/>
        </p:spPr>
        <p:txBody>
          <a:bodyPr wrap="square" rtlCol="0">
            <a:spAutoFit/>
          </a:bodyPr>
          <a:lstStyle/>
          <a:p>
            <a:pPr defTabSz="548640">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1 Teacher</a:t>
            </a: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053" y="1294278"/>
            <a:ext cx="1612378" cy="1217912"/>
          </a:xfrm>
          <a:prstGeom prst="rect">
            <a:avLst/>
          </a:prstGeom>
        </p:spPr>
      </p:pic>
      <p:sp>
        <p:nvSpPr>
          <p:cNvPr id="37" name="TextBox 36"/>
          <p:cNvSpPr txBox="1"/>
          <p:nvPr/>
        </p:nvSpPr>
        <p:spPr>
          <a:xfrm>
            <a:off x="4261210" y="2460334"/>
            <a:ext cx="1785948" cy="350865"/>
          </a:xfrm>
          <a:prstGeom prst="rect">
            <a:avLst/>
          </a:prstGeom>
          <a:noFill/>
        </p:spPr>
        <p:txBody>
          <a:bodyPr wrap="square" rtlCol="0">
            <a:spAutoFit/>
          </a:bodyPr>
          <a:lstStyle/>
          <a:p>
            <a:pPr defTabSz="548640">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Up to 2 Helpers</a:t>
            </a: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96" y="1416190"/>
            <a:ext cx="2509818" cy="1121735"/>
          </a:xfrm>
          <a:prstGeom prst="rect">
            <a:avLst/>
          </a:prstGeom>
        </p:spPr>
      </p:pic>
      <p:sp>
        <p:nvSpPr>
          <p:cNvPr id="39" name="TextBox 38"/>
          <p:cNvSpPr txBox="1"/>
          <p:nvPr/>
        </p:nvSpPr>
        <p:spPr>
          <a:xfrm>
            <a:off x="6423649" y="2524219"/>
            <a:ext cx="3569112" cy="627864"/>
          </a:xfrm>
          <a:prstGeom prst="rect">
            <a:avLst/>
          </a:prstGeom>
          <a:noFill/>
        </p:spPr>
        <p:txBody>
          <a:bodyPr wrap="square" lIns="109728" tIns="54864" rIns="109728" bIns="54864" rtlCol="0" anchor="t">
            <a:spAutoFit/>
          </a:bodyPr>
          <a:lstStyle/>
          <a:p>
            <a:pPr lvl="0" algn="ctr"/>
            <a:r>
              <a:rPr lang="en-US" sz="1680" dirty="0">
                <a:solidFill>
                  <a:srgbClr val="000000"/>
                </a:solidFill>
                <a:latin typeface="Ebrima"/>
                <a:ea typeface="Ebrima"/>
                <a:cs typeface="Ebrima"/>
              </a:rPr>
              <a:t>Up to 15 trainees per batch (Each center runs two batches every year) </a:t>
            </a:r>
          </a:p>
        </p:txBody>
      </p:sp>
      <p:sp>
        <p:nvSpPr>
          <p:cNvPr id="40" name="Title 1"/>
          <p:cNvSpPr txBox="1">
            <a:spLocks/>
          </p:cNvSpPr>
          <p:nvPr/>
        </p:nvSpPr>
        <p:spPr>
          <a:xfrm>
            <a:off x="1446919" y="3184110"/>
            <a:ext cx="5604329" cy="42619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a:defRPr/>
            </a:pPr>
            <a:r>
              <a:rPr lang="en-US" sz="2000" dirty="0">
                <a:solidFill>
                  <a:srgbClr val="000000"/>
                </a:solidFill>
                <a:latin typeface="Ebrima" panose="02000000000000000000" pitchFamily="2" charset="0"/>
                <a:ea typeface="Ebrima" panose="02000000000000000000" pitchFamily="2" charset="0"/>
                <a:cs typeface="Ebrima" panose="02000000000000000000" pitchFamily="2" charset="0"/>
              </a:rPr>
              <a:t>Training and Apprenticeship:</a:t>
            </a: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6905" y="3514692"/>
            <a:ext cx="1205864" cy="1205864"/>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3216" y="3697526"/>
            <a:ext cx="1094317" cy="1094317"/>
          </a:xfrm>
          <a:prstGeom prst="rect">
            <a:avLst/>
          </a:prstGeom>
        </p:spPr>
      </p:pic>
      <p:sp>
        <p:nvSpPr>
          <p:cNvPr id="43" name="TextBox 42"/>
          <p:cNvSpPr txBox="1"/>
          <p:nvPr/>
        </p:nvSpPr>
        <p:spPr>
          <a:xfrm>
            <a:off x="1520632" y="4789787"/>
            <a:ext cx="3056496" cy="609398"/>
          </a:xfrm>
          <a:prstGeom prst="rect">
            <a:avLst/>
          </a:prstGeom>
          <a:noFill/>
        </p:spPr>
        <p:txBody>
          <a:bodyPr wrap="square" rtlCol="0">
            <a:spAutoFit/>
          </a:bodyPr>
          <a:lstStyle/>
          <a:p>
            <a:pPr defTabSz="548640">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Curriculum and Certification by </a:t>
            </a:r>
            <a:r>
              <a:rPr lang="en-US" sz="1680" dirty="0" err="1">
                <a:solidFill>
                  <a:srgbClr val="000000"/>
                </a:solidFill>
                <a:latin typeface="Ebrima" panose="02000000000000000000" pitchFamily="2" charset="0"/>
                <a:ea typeface="Ebrima" panose="02000000000000000000" pitchFamily="2" charset="0"/>
                <a:cs typeface="Ebrima" panose="02000000000000000000" pitchFamily="2" charset="0"/>
              </a:rPr>
              <a:t>Kaarvan</a:t>
            </a: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 Crafts Foundation</a:t>
            </a:r>
          </a:p>
        </p:txBody>
      </p:sp>
      <p:pic>
        <p:nvPicPr>
          <p:cNvPr id="44" name="Picture 43"/>
          <p:cNvPicPr>
            <a:picLocks noChangeAspect="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920592" y="3258699"/>
            <a:ext cx="1801405" cy="1801405"/>
          </a:xfrm>
          <a:prstGeom prst="rect">
            <a:avLst/>
          </a:prstGeom>
          <a:solidFill>
            <a:schemeClr val="bg1"/>
          </a:solidFill>
        </p:spPr>
      </p:pic>
      <p:sp>
        <p:nvSpPr>
          <p:cNvPr id="45" name="Right Arrow 44"/>
          <p:cNvSpPr/>
          <p:nvPr/>
        </p:nvSpPr>
        <p:spPr>
          <a:xfrm>
            <a:off x="4001039" y="3925989"/>
            <a:ext cx="617630" cy="5522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a:defRPr/>
            </a:pPr>
            <a:endParaRPr lang="en-US" sz="1680">
              <a:solidFill>
                <a:srgbClr val="FFFFFF"/>
              </a:solidFill>
              <a:latin typeface="Ebrima" panose="02000000000000000000" pitchFamily="2" charset="0"/>
              <a:ea typeface="Ebrima" panose="02000000000000000000" pitchFamily="2" charset="0"/>
              <a:cs typeface="Ebrima" panose="02000000000000000000" pitchFamily="2" charset="0"/>
            </a:endParaRPr>
          </a:p>
        </p:txBody>
      </p:sp>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15057" y="3348293"/>
            <a:ext cx="1559794" cy="1559794"/>
          </a:xfrm>
          <a:prstGeom prst="rect">
            <a:avLst/>
          </a:prstGeom>
        </p:spPr>
      </p:pic>
      <p:sp>
        <p:nvSpPr>
          <p:cNvPr id="47" name="Plus 46"/>
          <p:cNvSpPr/>
          <p:nvPr/>
        </p:nvSpPr>
        <p:spPr>
          <a:xfrm>
            <a:off x="6767922" y="3893076"/>
            <a:ext cx="695377" cy="618066"/>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a:defRPr/>
            </a:pPr>
            <a:endParaRPr lang="en-US" sz="1680">
              <a:solidFill>
                <a:srgbClr val="FFFFFF"/>
              </a:solidFill>
              <a:latin typeface="Ebrima" panose="02000000000000000000" pitchFamily="2" charset="0"/>
              <a:ea typeface="Ebrima" panose="02000000000000000000" pitchFamily="2" charset="0"/>
              <a:cs typeface="Ebrima" panose="02000000000000000000" pitchFamily="2" charset="0"/>
            </a:endParaRPr>
          </a:p>
        </p:txBody>
      </p:sp>
      <p:sp>
        <p:nvSpPr>
          <p:cNvPr id="48" name="TextBox 47"/>
          <p:cNvSpPr txBox="1"/>
          <p:nvPr/>
        </p:nvSpPr>
        <p:spPr>
          <a:xfrm>
            <a:off x="4896745" y="4732999"/>
            <a:ext cx="6045284" cy="1384995"/>
          </a:xfrm>
          <a:prstGeom prst="rect">
            <a:avLst/>
          </a:prstGeom>
          <a:noFill/>
        </p:spPr>
        <p:txBody>
          <a:bodyPr wrap="square" lIns="91440" tIns="45720" rIns="91440" bIns="45720" rtlCol="0" anchor="t">
            <a:spAutoFit/>
          </a:bodyPr>
          <a:lstStyle/>
          <a:p>
            <a:pPr defTabSz="548640">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After course completion, vocational graduates (aged 16 or above) start:</a:t>
            </a:r>
          </a:p>
          <a:p>
            <a:pPr marL="411480" indent="-411480" defTabSz="548640">
              <a:buFontTx/>
              <a:buAutoNum type="alphaLcParenR"/>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Working from home on TCF orders</a:t>
            </a:r>
          </a:p>
          <a:p>
            <a:pPr marL="411480" indent="-411480" defTabSz="548640">
              <a:buFontTx/>
              <a:buAutoNum type="alphaLcParenR"/>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Take paid orders from their neighborhoods</a:t>
            </a:r>
          </a:p>
          <a:p>
            <a:pPr marL="411480" indent="-411480" defTabSz="548640">
              <a:buFontTx/>
              <a:buAutoNum type="alphaLcParenR"/>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Start training other women in their vicinity</a:t>
            </a:r>
          </a:p>
        </p:txBody>
      </p:sp>
    </p:spTree>
    <p:extLst>
      <p:ext uri="{BB962C8B-B14F-4D97-AF65-F5344CB8AC3E}">
        <p14:creationId xmlns:p14="http://schemas.microsoft.com/office/powerpoint/2010/main" val="209824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p:cNvSpPr txBox="1">
            <a:spLocks/>
          </p:cNvSpPr>
          <p:nvPr/>
        </p:nvSpPr>
        <p:spPr>
          <a:xfrm>
            <a:off x="10741658" y="6074464"/>
            <a:ext cx="3291840" cy="438150"/>
          </a:xfrm>
          <a:prstGeom prst="rect">
            <a:avLst/>
          </a:prstGeom>
          <a:noFill/>
          <a:ln>
            <a:noFill/>
          </a:ln>
        </p:spPr>
        <p:txBody>
          <a:bodyPr spcFirstLastPara="1" wrap="square" lIns="109710" tIns="109710" rIns="109710" bIns="109710" anchor="t" anchorCtr="0">
            <a:noAutofit/>
          </a:bodyPr>
          <a:lstStyle>
            <a:defPPr>
              <a:defRPr lang="en-US"/>
            </a:defPPr>
            <a:lvl1pPr marL="0" lvl="0" algn="r" defTabSz="457200" rtl="0" eaLnBrk="1" latinLnBrk="0" hangingPunct="1">
              <a:buNone/>
              <a:defRPr sz="1200" kern="1200">
                <a:solidFill>
                  <a:srgbClr val="FFFFFF"/>
                </a:solidFill>
                <a:latin typeface="Montserrat"/>
                <a:ea typeface="Montserrat"/>
                <a:cs typeface="Montserrat"/>
                <a:sym typeface="Montserrat"/>
              </a:defRPr>
            </a:lvl1pPr>
            <a:lvl2pPr marL="457200" lvl="1" algn="r" defTabSz="457200" rtl="0" eaLnBrk="1" latinLnBrk="0" hangingPunct="1">
              <a:buNone/>
              <a:defRPr sz="1200" kern="1200">
                <a:solidFill>
                  <a:srgbClr val="FFFFFF"/>
                </a:solidFill>
                <a:latin typeface="Montserrat"/>
                <a:ea typeface="Montserrat"/>
                <a:cs typeface="Montserrat"/>
                <a:sym typeface="Montserrat"/>
              </a:defRPr>
            </a:lvl2pPr>
            <a:lvl3pPr marL="914400" lvl="2" algn="r" defTabSz="457200" rtl="0" eaLnBrk="1" latinLnBrk="0" hangingPunct="1">
              <a:buNone/>
              <a:defRPr sz="1200" kern="1200">
                <a:solidFill>
                  <a:srgbClr val="FFFFFF"/>
                </a:solidFill>
                <a:latin typeface="Montserrat"/>
                <a:ea typeface="Montserrat"/>
                <a:cs typeface="Montserrat"/>
                <a:sym typeface="Montserrat"/>
              </a:defRPr>
            </a:lvl3pPr>
            <a:lvl4pPr marL="1371600" lvl="3" algn="r" defTabSz="457200" rtl="0" eaLnBrk="1" latinLnBrk="0" hangingPunct="1">
              <a:buNone/>
              <a:defRPr sz="1200" kern="1200">
                <a:solidFill>
                  <a:srgbClr val="FFFFFF"/>
                </a:solidFill>
                <a:latin typeface="Montserrat"/>
                <a:ea typeface="Montserrat"/>
                <a:cs typeface="Montserrat"/>
                <a:sym typeface="Montserrat"/>
              </a:defRPr>
            </a:lvl4pPr>
            <a:lvl5pPr marL="1828800" lvl="4" algn="r" defTabSz="457200" rtl="0" eaLnBrk="1" latinLnBrk="0" hangingPunct="1">
              <a:buNone/>
              <a:defRPr sz="1200" kern="1200">
                <a:solidFill>
                  <a:srgbClr val="FFFFFF"/>
                </a:solidFill>
                <a:latin typeface="Montserrat"/>
                <a:ea typeface="Montserrat"/>
                <a:cs typeface="Montserrat"/>
                <a:sym typeface="Montserrat"/>
              </a:defRPr>
            </a:lvl5pPr>
            <a:lvl6pPr marL="2286000" lvl="5" algn="r" defTabSz="457200" rtl="0" eaLnBrk="1" latinLnBrk="0" hangingPunct="1">
              <a:buNone/>
              <a:defRPr sz="1200" kern="1200">
                <a:solidFill>
                  <a:srgbClr val="FFFFFF"/>
                </a:solidFill>
                <a:latin typeface="Montserrat"/>
                <a:ea typeface="Montserrat"/>
                <a:cs typeface="Montserrat"/>
                <a:sym typeface="Montserrat"/>
              </a:defRPr>
            </a:lvl6pPr>
            <a:lvl7pPr marL="2743200" lvl="6" algn="r" defTabSz="457200" rtl="0" eaLnBrk="1" latinLnBrk="0" hangingPunct="1">
              <a:buNone/>
              <a:defRPr sz="1200" kern="1200">
                <a:solidFill>
                  <a:srgbClr val="FFFFFF"/>
                </a:solidFill>
                <a:latin typeface="Montserrat"/>
                <a:ea typeface="Montserrat"/>
                <a:cs typeface="Montserrat"/>
                <a:sym typeface="Montserrat"/>
              </a:defRPr>
            </a:lvl7pPr>
            <a:lvl8pPr marL="3200400" lvl="7" algn="r" defTabSz="457200" rtl="0" eaLnBrk="1" latinLnBrk="0" hangingPunct="1">
              <a:buNone/>
              <a:defRPr sz="1200" kern="1200">
                <a:solidFill>
                  <a:srgbClr val="FFFFFF"/>
                </a:solidFill>
                <a:latin typeface="Montserrat"/>
                <a:ea typeface="Montserrat"/>
                <a:cs typeface="Montserrat"/>
                <a:sym typeface="Montserrat"/>
              </a:defRPr>
            </a:lvl8pPr>
            <a:lvl9pPr marL="3657600" lvl="8" algn="r" defTabSz="457200" rtl="0" eaLnBrk="1" latinLnBrk="0" hangingPunct="1">
              <a:buNone/>
              <a:defRPr sz="1200" kern="1200">
                <a:solidFill>
                  <a:srgbClr val="FFFFFF"/>
                </a:solidFill>
                <a:latin typeface="Montserrat"/>
                <a:ea typeface="Montserrat"/>
                <a:cs typeface="Montserrat"/>
                <a:sym typeface="Montserrat"/>
              </a:defRPr>
            </a:lvl9pPr>
          </a:lstStyle>
          <a:p>
            <a:pPr defTabSz="548640"/>
            <a:fld id="{63004352-A561-493C-92A2-168FA3E31A91}" type="slidenum">
              <a:rPr lang="en-US" sz="1260">
                <a:latin typeface="Ebrima" panose="02000000000000000000" pitchFamily="2" charset="0"/>
                <a:ea typeface="Ebrima" panose="02000000000000000000" pitchFamily="2" charset="0"/>
                <a:cs typeface="Ebrima" panose="02000000000000000000" pitchFamily="2" charset="0"/>
              </a:rPr>
              <a:pPr defTabSz="548640"/>
              <a:t>5</a:t>
            </a:fld>
            <a:endParaRPr lang="en-US" sz="1260">
              <a:latin typeface="Ebrima" panose="02000000000000000000" pitchFamily="2" charset="0"/>
              <a:ea typeface="Ebrima" panose="02000000000000000000" pitchFamily="2" charset="0"/>
              <a:cs typeface="Ebrima" panose="02000000000000000000" pitchFamily="2" charset="0"/>
            </a:endParaRPr>
          </a:p>
        </p:txBody>
      </p:sp>
      <p:sp>
        <p:nvSpPr>
          <p:cNvPr id="48" name="TextBox 47"/>
          <p:cNvSpPr txBox="1"/>
          <p:nvPr/>
        </p:nvSpPr>
        <p:spPr>
          <a:xfrm>
            <a:off x="1611144" y="1448629"/>
            <a:ext cx="7764278" cy="400110"/>
          </a:xfrm>
          <a:prstGeom prst="rect">
            <a:avLst/>
          </a:prstGeom>
          <a:noFill/>
        </p:spPr>
        <p:txBody>
          <a:bodyPr wrap="square" rtlCol="0">
            <a:spAutoFit/>
          </a:bodyPr>
          <a:lstStyle/>
          <a:p>
            <a:pPr algn="ctr" defTabSz="548640"/>
            <a:r>
              <a:rPr lang="en-US" sz="2000" b="1" dirty="0">
                <a:solidFill>
                  <a:prstClr val="black"/>
                </a:solidFill>
                <a:latin typeface="Ebrima" panose="02000000000000000000" pitchFamily="2" charset="0"/>
                <a:ea typeface="Ebrima" panose="02000000000000000000" pitchFamily="2" charset="0"/>
                <a:cs typeface="Ebrima" panose="02000000000000000000" pitchFamily="2" charset="0"/>
              </a:rPr>
              <a:t>The Vocational Training Program covers the following topics:</a:t>
            </a:r>
          </a:p>
        </p:txBody>
      </p:sp>
      <p:grpSp>
        <p:nvGrpSpPr>
          <p:cNvPr id="49" name="Group 48"/>
          <p:cNvGrpSpPr/>
          <p:nvPr/>
        </p:nvGrpSpPr>
        <p:grpSpPr>
          <a:xfrm>
            <a:off x="10058400" y="151675"/>
            <a:ext cx="1950800" cy="703897"/>
            <a:chOff x="122481" y="556673"/>
            <a:chExt cx="3925196" cy="1437492"/>
          </a:xfrm>
        </p:grpSpPr>
        <p:sp>
          <p:nvSpPr>
            <p:cNvPr id="50" name="Rectangle 49"/>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2"/>
            <a:stretch>
              <a:fillRect/>
            </a:stretch>
          </p:blipFill>
          <p:spPr>
            <a:xfrm>
              <a:off x="202564" y="556673"/>
              <a:ext cx="3789233" cy="1437492"/>
            </a:xfrm>
            <a:prstGeom prst="rect">
              <a:avLst/>
            </a:prstGeom>
            <a:ln>
              <a:noFill/>
            </a:ln>
          </p:spPr>
        </p:pic>
      </p:grpSp>
      <p:sp>
        <p:nvSpPr>
          <p:cNvPr id="52"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Program Curriculum</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57" name="Diagram 56"/>
          <p:cNvGraphicFramePr/>
          <p:nvPr>
            <p:extLst>
              <p:ext uri="{D42A27DB-BD31-4B8C-83A1-F6EECF244321}">
                <p14:modId xmlns:p14="http://schemas.microsoft.com/office/powerpoint/2010/main" val="1023099090"/>
              </p:ext>
            </p:extLst>
          </p:nvPr>
        </p:nvGraphicFramePr>
        <p:xfrm>
          <a:off x="1358181" y="1581886"/>
          <a:ext cx="9675619" cy="311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5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815248962"/>
              </p:ext>
            </p:extLst>
          </p:nvPr>
        </p:nvGraphicFramePr>
        <p:xfrm>
          <a:off x="1828800" y="1520926"/>
          <a:ext cx="8046720" cy="356616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10058400" y="151675"/>
            <a:ext cx="1950800" cy="703897"/>
            <a:chOff x="122481" y="556673"/>
            <a:chExt cx="3925196" cy="1437492"/>
          </a:xfrm>
        </p:grpSpPr>
        <p:sp>
          <p:nvSpPr>
            <p:cNvPr id="7" name="Rectangle 6"/>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02564" y="556673"/>
              <a:ext cx="3789233" cy="1437492"/>
            </a:xfrm>
            <a:prstGeom prst="rect">
              <a:avLst/>
            </a:prstGeom>
            <a:ln>
              <a:noFill/>
            </a:ln>
          </p:spPr>
        </p:pic>
      </p:grpSp>
      <p:sp>
        <p:nvSpPr>
          <p:cNvPr id="9"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Impact</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37757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12374881" y="7881367"/>
            <a:ext cx="1545836" cy="54863"/>
          </a:xfrm>
        </p:spPr>
        <p:txBody>
          <a:bodyPr/>
          <a:lstStyle/>
          <a:p>
            <a:pPr defTabSz="548640">
              <a:defRPr/>
            </a:pPr>
            <a:fld id="{0B04F045-A2C3-47CC-98EE-91DD98964AB1}" type="slidenum">
              <a:rPr lang="en-GB">
                <a:solidFill>
                  <a:schemeClr val="tx1"/>
                </a:solidFill>
                <a:latin typeface="Ebrima" panose="02000000000000000000" pitchFamily="2" charset="0"/>
                <a:ea typeface="Ebrima" panose="02000000000000000000" pitchFamily="2" charset="0"/>
                <a:cs typeface="Ebrima" panose="02000000000000000000" pitchFamily="2" charset="0"/>
                <a:sym typeface="Montserrat"/>
              </a:rPr>
              <a:pPr defTabSz="548640">
                <a:defRPr/>
              </a:pPr>
              <a:t>7</a:t>
            </a:fld>
            <a:endParaRPr lang="en-GB" dirty="0">
              <a:solidFill>
                <a:schemeClr val="tx1"/>
              </a:solidFill>
              <a:latin typeface="Ebrima" panose="02000000000000000000" pitchFamily="2" charset="0"/>
              <a:ea typeface="Ebrima" panose="02000000000000000000" pitchFamily="2" charset="0"/>
              <a:cs typeface="Ebrima" panose="02000000000000000000" pitchFamily="2" charset="0"/>
              <a:sym typeface="Montserrat"/>
            </a:endParaRPr>
          </a:p>
        </p:txBody>
      </p:sp>
      <p:sp>
        <p:nvSpPr>
          <p:cNvPr id="7" name="TextBox 6"/>
          <p:cNvSpPr txBox="1"/>
          <p:nvPr/>
        </p:nvSpPr>
        <p:spPr>
          <a:xfrm>
            <a:off x="4882429" y="1740402"/>
            <a:ext cx="2499360" cy="498598"/>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2: </a:t>
            </a:r>
            <a:r>
              <a:rPr lang="en-US" sz="1320" b="1" dirty="0" err="1">
                <a:latin typeface="Ebrima" panose="02000000000000000000" pitchFamily="2" charset="0"/>
                <a:ea typeface="Ebrima" panose="02000000000000000000" pitchFamily="2" charset="0"/>
                <a:cs typeface="Ebrima" panose="02000000000000000000" pitchFamily="2" charset="0"/>
              </a:rPr>
              <a:t>Jaranwala</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Burewala</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Chiniot</a:t>
            </a:r>
            <a:endParaRPr lang="en-US" sz="1320" b="1" dirty="0">
              <a:latin typeface="Ebrima" panose="02000000000000000000" pitchFamily="2" charset="0"/>
              <a:ea typeface="Ebrima" panose="02000000000000000000" pitchFamily="2" charset="0"/>
              <a:cs typeface="Ebrima" panose="02000000000000000000" pitchFamily="2" charset="0"/>
            </a:endParaRPr>
          </a:p>
        </p:txBody>
      </p:sp>
      <p:sp>
        <p:nvSpPr>
          <p:cNvPr id="8" name="TextBox 7"/>
          <p:cNvSpPr txBox="1"/>
          <p:nvPr/>
        </p:nvSpPr>
        <p:spPr>
          <a:xfrm>
            <a:off x="2616214" y="1595563"/>
            <a:ext cx="2082770" cy="701731"/>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1: Kasur, </a:t>
            </a:r>
          </a:p>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Sheikhupura, Narowal, </a:t>
            </a:r>
            <a:r>
              <a:rPr lang="en-US" sz="1320" b="1" dirty="0" err="1">
                <a:latin typeface="Ebrima" panose="02000000000000000000" pitchFamily="2" charset="0"/>
                <a:ea typeface="Ebrima" panose="02000000000000000000" pitchFamily="2" charset="0"/>
                <a:cs typeface="Ebrima" panose="02000000000000000000" pitchFamily="2" charset="0"/>
              </a:rPr>
              <a:t>Kot</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Radha</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Kishan</a:t>
            </a:r>
            <a:endParaRPr lang="en-US" sz="1320" b="1" dirty="0">
              <a:latin typeface="Ebrima" panose="02000000000000000000" pitchFamily="2" charset="0"/>
              <a:ea typeface="Ebrima" panose="02000000000000000000" pitchFamily="2" charset="0"/>
              <a:cs typeface="Ebrima" panose="02000000000000000000" pitchFamily="2" charset="0"/>
            </a:endParaRPr>
          </a:p>
        </p:txBody>
      </p:sp>
      <p:sp>
        <p:nvSpPr>
          <p:cNvPr id="9" name="TextBox 8"/>
          <p:cNvSpPr txBox="1"/>
          <p:nvPr/>
        </p:nvSpPr>
        <p:spPr>
          <a:xfrm>
            <a:off x="7886892" y="1737766"/>
            <a:ext cx="2346960" cy="498598"/>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3: Sargodha, </a:t>
            </a:r>
            <a:r>
              <a:rPr lang="en-US" sz="1320" b="1" dirty="0" err="1">
                <a:latin typeface="Ebrima" panose="02000000000000000000" pitchFamily="2" charset="0"/>
                <a:ea typeface="Ebrima" panose="02000000000000000000" pitchFamily="2" charset="0"/>
                <a:cs typeface="Ebrima" panose="02000000000000000000" pitchFamily="2" charset="0"/>
              </a:rPr>
              <a:t>Khushab</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Mianwali</a:t>
            </a:r>
            <a:endParaRPr lang="en-US" sz="1320" b="1" dirty="0">
              <a:latin typeface="Ebrima" panose="02000000000000000000" pitchFamily="2" charset="0"/>
              <a:ea typeface="Ebrima" panose="02000000000000000000" pitchFamily="2" charset="0"/>
              <a:cs typeface="Ebrima" panose="02000000000000000000" pitchFamily="2" charset="0"/>
            </a:endParaRPr>
          </a:p>
        </p:txBody>
      </p:sp>
      <p:sp>
        <p:nvSpPr>
          <p:cNvPr id="10" name="TextBox 9"/>
          <p:cNvSpPr txBox="1"/>
          <p:nvPr/>
        </p:nvSpPr>
        <p:spPr>
          <a:xfrm>
            <a:off x="3614240" y="4156577"/>
            <a:ext cx="2051347" cy="498598"/>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4: Rawalpindi, </a:t>
            </a:r>
            <a:br>
              <a:rPr lang="en-US" sz="1320" b="1" dirty="0">
                <a:latin typeface="Ebrima" panose="02000000000000000000" pitchFamily="2" charset="0"/>
                <a:ea typeface="Ebrima" panose="02000000000000000000" pitchFamily="2" charset="0"/>
                <a:cs typeface="Ebrima" panose="02000000000000000000" pitchFamily="2" charset="0"/>
              </a:rPr>
            </a:br>
            <a:r>
              <a:rPr lang="en-US" sz="1320" b="1" dirty="0">
                <a:latin typeface="Ebrima" panose="02000000000000000000" pitchFamily="2" charset="0"/>
                <a:ea typeface="Ebrima" panose="02000000000000000000" pitchFamily="2" charset="0"/>
                <a:cs typeface="Ebrima" panose="02000000000000000000" pitchFamily="2" charset="0"/>
              </a:rPr>
              <a:t>Muzaffarabad</a:t>
            </a:r>
          </a:p>
        </p:txBody>
      </p:sp>
      <p:sp>
        <p:nvSpPr>
          <p:cNvPr id="11" name="TextBox 10"/>
          <p:cNvSpPr txBox="1"/>
          <p:nvPr/>
        </p:nvSpPr>
        <p:spPr>
          <a:xfrm>
            <a:off x="1683649" y="1060996"/>
            <a:ext cx="9190462" cy="603242"/>
          </a:xfrm>
          <a:prstGeom prst="rect">
            <a:avLst/>
          </a:prstGeom>
          <a:noFill/>
        </p:spPr>
        <p:txBody>
          <a:bodyPr wrap="square" lIns="109728" tIns="54864" rIns="109728" bIns="54864" rtlCol="0" anchor="t">
            <a:spAutoFit/>
          </a:bodyPr>
          <a:lstStyle/>
          <a:p>
            <a:pPr algn="ctr" defTabSz="548640">
              <a:defRPr/>
            </a:pPr>
            <a:r>
              <a:rPr lang="en-US" sz="1600" dirty="0">
                <a:latin typeface="Ebrima" panose="02000000000000000000" pitchFamily="2" charset="0"/>
                <a:ea typeface="Ebrima" panose="02000000000000000000" pitchFamily="2" charset="0"/>
                <a:cs typeface="Ebrima" panose="02000000000000000000" pitchFamily="2" charset="0"/>
              </a:rPr>
              <a:t>Currently, TCF is operating </a:t>
            </a:r>
            <a:r>
              <a:rPr lang="en-US" sz="1600" dirty="0" smtClean="0">
                <a:latin typeface="Ebrima" panose="02000000000000000000" pitchFamily="2" charset="0"/>
                <a:ea typeface="Ebrima" panose="02000000000000000000" pitchFamily="2" charset="0"/>
                <a:cs typeface="Ebrima" panose="02000000000000000000" pitchFamily="2" charset="0"/>
              </a:rPr>
              <a:t>19 </a:t>
            </a:r>
            <a:r>
              <a:rPr lang="en-US" sz="1600" dirty="0">
                <a:latin typeface="Ebrima" panose="02000000000000000000" pitchFamily="2" charset="0"/>
                <a:ea typeface="Ebrima" panose="02000000000000000000" pitchFamily="2" charset="0"/>
                <a:cs typeface="Ebrima" panose="02000000000000000000" pitchFamily="2" charset="0"/>
              </a:rPr>
              <a:t>vocational training centers </a:t>
            </a:r>
            <a:r>
              <a:rPr lang="en-US" sz="1600" dirty="0" smtClean="0">
                <a:latin typeface="Ebrima" panose="02000000000000000000" pitchFamily="2" charset="0"/>
                <a:ea typeface="Ebrima" panose="02000000000000000000" pitchFamily="2" charset="0"/>
                <a:cs typeface="Ebrima" panose="02000000000000000000" pitchFamily="2" charset="0"/>
              </a:rPr>
              <a:t>for </a:t>
            </a:r>
            <a:r>
              <a:rPr lang="en-US" sz="1600" dirty="0">
                <a:latin typeface="Ebrima" panose="02000000000000000000" pitchFamily="2" charset="0"/>
                <a:ea typeface="Ebrima" panose="02000000000000000000" pitchFamily="2" charset="0"/>
                <a:cs typeface="Ebrima" panose="02000000000000000000" pitchFamily="2" charset="0"/>
              </a:rPr>
              <a:t>community women and girls across Punjab, Sindh, </a:t>
            </a:r>
            <a:r>
              <a:rPr lang="en-US" sz="1600" dirty="0" err="1">
                <a:latin typeface="Ebrima" panose="02000000000000000000" pitchFamily="2" charset="0"/>
                <a:ea typeface="Ebrima" panose="02000000000000000000" pitchFamily="2" charset="0"/>
                <a:cs typeface="Ebrima" panose="02000000000000000000" pitchFamily="2" charset="0"/>
              </a:rPr>
              <a:t>Balochistan</a:t>
            </a:r>
            <a:r>
              <a:rPr lang="en-US" sz="1600" dirty="0">
                <a:latin typeface="Ebrima" panose="02000000000000000000" pitchFamily="2" charset="0"/>
                <a:ea typeface="Ebrima" panose="02000000000000000000" pitchFamily="2" charset="0"/>
                <a:cs typeface="Ebrima" panose="02000000000000000000" pitchFamily="2" charset="0"/>
              </a:rPr>
              <a:t>, and Azad Kashmir</a:t>
            </a:r>
          </a:p>
        </p:txBody>
      </p:sp>
      <p:pic>
        <p:nvPicPr>
          <p:cNvPr id="12" name="Picture 11"/>
          <p:cNvPicPr>
            <a:picLocks noChangeAspect="1"/>
          </p:cNvPicPr>
          <p:nvPr/>
        </p:nvPicPr>
        <p:blipFill>
          <a:blip r:embed="rId2"/>
          <a:stretch>
            <a:fillRect/>
          </a:stretch>
        </p:blipFill>
        <p:spPr>
          <a:xfrm>
            <a:off x="5355387" y="2203996"/>
            <a:ext cx="1553443" cy="1851709"/>
          </a:xfrm>
          <a:prstGeom prst="rect">
            <a:avLst/>
          </a:prstGeom>
        </p:spPr>
      </p:pic>
      <p:pic>
        <p:nvPicPr>
          <p:cNvPr id="13" name="Picture 12"/>
          <p:cNvPicPr>
            <a:picLocks noChangeAspect="1"/>
          </p:cNvPicPr>
          <p:nvPr/>
        </p:nvPicPr>
        <p:blipFill>
          <a:blip r:embed="rId3"/>
          <a:stretch>
            <a:fillRect/>
          </a:stretch>
        </p:blipFill>
        <p:spPr>
          <a:xfrm>
            <a:off x="7861522" y="2203997"/>
            <a:ext cx="2397701" cy="1851708"/>
          </a:xfrm>
          <a:prstGeom prst="rect">
            <a:avLst/>
          </a:prstGeom>
        </p:spPr>
      </p:pic>
      <p:pic>
        <p:nvPicPr>
          <p:cNvPr id="14" name="Picture 13"/>
          <p:cNvPicPr>
            <a:picLocks noChangeAspect="1"/>
          </p:cNvPicPr>
          <p:nvPr/>
        </p:nvPicPr>
        <p:blipFill>
          <a:blip r:embed="rId4"/>
          <a:stretch>
            <a:fillRect/>
          </a:stretch>
        </p:blipFill>
        <p:spPr>
          <a:xfrm>
            <a:off x="3744560" y="4595464"/>
            <a:ext cx="1790708" cy="1643978"/>
          </a:xfrm>
          <a:prstGeom prst="rect">
            <a:avLst/>
          </a:prstGeom>
        </p:spPr>
      </p:pic>
      <p:sp>
        <p:nvSpPr>
          <p:cNvPr id="15" name="TextBox 14"/>
          <p:cNvSpPr txBox="1"/>
          <p:nvPr/>
        </p:nvSpPr>
        <p:spPr>
          <a:xfrm>
            <a:off x="6590033" y="4693136"/>
            <a:ext cx="3151225" cy="295466"/>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5: Karachi, </a:t>
            </a:r>
            <a:r>
              <a:rPr lang="en-US" sz="1320" b="1" dirty="0" smtClean="0">
                <a:latin typeface="Ebrima" panose="02000000000000000000" pitchFamily="2" charset="0"/>
                <a:ea typeface="Ebrima" panose="02000000000000000000" pitchFamily="2" charset="0"/>
                <a:cs typeface="Ebrima" panose="02000000000000000000" pitchFamily="2" charset="0"/>
              </a:rPr>
              <a:t>Sukkur, </a:t>
            </a:r>
            <a:r>
              <a:rPr lang="en-US" sz="1320" b="1" dirty="0" err="1" smtClean="0">
                <a:latin typeface="Ebrima" panose="02000000000000000000" pitchFamily="2" charset="0"/>
                <a:ea typeface="Ebrima" panose="02000000000000000000" pitchFamily="2" charset="0"/>
                <a:cs typeface="Ebrima" panose="02000000000000000000" pitchFamily="2" charset="0"/>
              </a:rPr>
              <a:t>Thatta</a:t>
            </a:r>
            <a:endParaRPr lang="en-US" sz="1320" b="1" dirty="0">
              <a:latin typeface="Ebrima" panose="02000000000000000000" pitchFamily="2" charset="0"/>
              <a:ea typeface="Ebrima" panose="02000000000000000000" pitchFamily="2" charset="0"/>
              <a:cs typeface="Ebrima" panose="02000000000000000000" pitchFamily="2" charset="0"/>
            </a:endParaRPr>
          </a:p>
        </p:txBody>
      </p:sp>
      <p:pic>
        <p:nvPicPr>
          <p:cNvPr id="16" name="Picture 15">
            <a:extLst>
              <a:ext uri="{FF2B5EF4-FFF2-40B4-BE49-F238E27FC236}">
                <a16:creationId xmlns:a16="http://schemas.microsoft.com/office/drawing/2014/main" id="{0924EA9B-0FD2-4CDA-A75A-4FC83280D89F}"/>
              </a:ext>
            </a:extLst>
          </p:cNvPr>
          <p:cNvPicPr>
            <a:picLocks noChangeAspect="1"/>
          </p:cNvPicPr>
          <p:nvPr/>
        </p:nvPicPr>
        <p:blipFill>
          <a:blip r:embed="rId5"/>
          <a:stretch>
            <a:fillRect/>
          </a:stretch>
        </p:blipFill>
        <p:spPr>
          <a:xfrm>
            <a:off x="6691495" y="5049858"/>
            <a:ext cx="2948303" cy="1189584"/>
          </a:xfrm>
          <a:prstGeom prst="rect">
            <a:avLst/>
          </a:prstGeom>
        </p:spPr>
      </p:pic>
      <p:pic>
        <p:nvPicPr>
          <p:cNvPr id="17" name="Picture 16">
            <a:extLst>
              <a:ext uri="{FF2B5EF4-FFF2-40B4-BE49-F238E27FC236}">
                <a16:creationId xmlns:a16="http://schemas.microsoft.com/office/drawing/2014/main" id="{C8ACE88B-CF8E-478A-8AD6-17BB9624D619}"/>
              </a:ext>
            </a:extLst>
          </p:cNvPr>
          <p:cNvPicPr>
            <a:picLocks noChangeAspect="1"/>
          </p:cNvPicPr>
          <p:nvPr/>
        </p:nvPicPr>
        <p:blipFill>
          <a:blip r:embed="rId6"/>
          <a:stretch>
            <a:fillRect/>
          </a:stretch>
        </p:blipFill>
        <p:spPr>
          <a:xfrm>
            <a:off x="2928638" y="2246019"/>
            <a:ext cx="1457922" cy="1788497"/>
          </a:xfrm>
          <a:prstGeom prst="rect">
            <a:avLst/>
          </a:prstGeom>
        </p:spPr>
      </p:pic>
      <p:grpSp>
        <p:nvGrpSpPr>
          <p:cNvPr id="18" name="Group 17"/>
          <p:cNvGrpSpPr/>
          <p:nvPr/>
        </p:nvGrpSpPr>
        <p:grpSpPr>
          <a:xfrm>
            <a:off x="10058400" y="151675"/>
            <a:ext cx="1950800" cy="703897"/>
            <a:chOff x="122481" y="556673"/>
            <a:chExt cx="3925196" cy="1437492"/>
          </a:xfrm>
        </p:grpSpPr>
        <p:sp>
          <p:nvSpPr>
            <p:cNvPr id="19" name="Rectangle 18"/>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Ebrima" panose="02000000000000000000" pitchFamily="2" charset="0"/>
                <a:ea typeface="Ebrima" panose="02000000000000000000" pitchFamily="2" charset="0"/>
                <a:cs typeface="Ebrima" panose="02000000000000000000" pitchFamily="2" charset="0"/>
              </a:endParaRPr>
            </a:p>
          </p:txBody>
        </p:sp>
        <p:pic>
          <p:nvPicPr>
            <p:cNvPr id="20" name="Picture 19"/>
            <p:cNvPicPr>
              <a:picLocks noChangeAspect="1"/>
            </p:cNvPicPr>
            <p:nvPr/>
          </p:nvPicPr>
          <p:blipFill>
            <a:blip r:embed="rId7"/>
            <a:stretch>
              <a:fillRect/>
            </a:stretch>
          </p:blipFill>
          <p:spPr>
            <a:xfrm>
              <a:off x="202564" y="556673"/>
              <a:ext cx="3789233" cy="1437492"/>
            </a:xfrm>
            <a:prstGeom prst="rect">
              <a:avLst/>
            </a:prstGeom>
            <a:ln>
              <a:noFill/>
            </a:ln>
          </p:spPr>
        </p:pic>
      </p:grpSp>
      <p:sp>
        <p:nvSpPr>
          <p:cNvPr id="21"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solidFill>
                  <a:schemeClr val="tx1"/>
                </a:solidFill>
                <a:latin typeface="Ebrima" panose="02000000000000000000" pitchFamily="2" charset="0"/>
                <a:ea typeface="Ebrima" panose="02000000000000000000" pitchFamily="2" charset="0"/>
                <a:cs typeface="Ebrima" panose="02000000000000000000" pitchFamily="2" charset="0"/>
              </a:rPr>
              <a:t>Locations</a:t>
            </a:r>
            <a:endParaRPr lang="en-US" sz="2400" b="1" i="1" kern="0" dirty="0">
              <a:solidFill>
                <a:schemeClr val="tx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4367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flipH="1">
            <a:off x="609600" y="2678885"/>
            <a:ext cx="3098801" cy="2786646"/>
          </a:xfrm>
          <a:prstGeom prst="rect">
            <a:avLst/>
          </a:prstGeom>
        </p:spPr>
      </p:pic>
      <p:sp>
        <p:nvSpPr>
          <p:cNvPr id="106" name="Google Shape;106;p16"/>
          <p:cNvSpPr txBox="1">
            <a:spLocks noGrp="1"/>
          </p:cNvSpPr>
          <p:nvPr>
            <p:ph type="sldNum" idx="12"/>
          </p:nvPr>
        </p:nvSpPr>
        <p:spPr>
          <a:xfrm>
            <a:off x="10861472" y="6333135"/>
            <a:ext cx="658440" cy="524800"/>
          </a:xfrm>
          <a:prstGeom prst="rect">
            <a:avLst/>
          </a:prstGeom>
        </p:spPr>
        <p:txBody>
          <a:bodyPr spcFirstLastPara="1" vert="horz" wrap="square" lIns="109710" tIns="109710" rIns="109710" bIns="109710" rtlCol="0" anchor="t" anchorCtr="0">
            <a:noAutofit/>
          </a:bodyPr>
          <a:lstStyle/>
          <a:p>
            <a:pPr defTabSz="548640">
              <a:defRPr/>
            </a:pPr>
            <a:fld id="{00000000-1234-1234-1234-123412341234}" type="slidenum">
              <a:rPr lang="en" sz="1440">
                <a:solidFill>
                  <a:srgbClr val="FFFFFF"/>
                </a:solidFill>
                <a:latin typeface="Montserrat"/>
                <a:sym typeface="Montserrat"/>
              </a:rPr>
              <a:pPr defTabSz="548640">
                <a:defRPr/>
              </a:pPr>
              <a:t>8</a:t>
            </a:fld>
            <a:endParaRPr sz="1440">
              <a:solidFill>
                <a:srgbClr val="FFFFFF"/>
              </a:solidFill>
              <a:latin typeface="Montserrat"/>
              <a:sym typeface="Montserrat"/>
            </a:endParaRPr>
          </a:p>
        </p:txBody>
      </p:sp>
      <p:cxnSp>
        <p:nvCxnSpPr>
          <p:cNvPr id="22" name="Straight Connector 21"/>
          <p:cNvCxnSpPr/>
          <p:nvPr/>
        </p:nvCxnSpPr>
        <p:spPr>
          <a:xfrm>
            <a:off x="5430346" y="4826975"/>
            <a:ext cx="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8" name="Google Shape;90;p15"/>
          <p:cNvSpPr txBox="1"/>
          <p:nvPr/>
        </p:nvSpPr>
        <p:spPr>
          <a:xfrm>
            <a:off x="609600" y="1163320"/>
            <a:ext cx="9841441" cy="1199328"/>
          </a:xfrm>
          <a:prstGeom prst="rect">
            <a:avLst/>
          </a:prstGeom>
          <a:noFill/>
          <a:ln>
            <a:noFill/>
          </a:ln>
        </p:spPr>
        <p:txBody>
          <a:bodyPr spcFirstLastPara="1" wrap="square" lIns="109710" tIns="109710" rIns="109710" bIns="109710" anchor="t" anchorCtr="0">
            <a:noAutofit/>
          </a:bodyPr>
          <a:lstStyle/>
          <a:p>
            <a:pPr algn="just" defTabSz="548640" fontAlgn="b">
              <a:defRPr/>
            </a:pPr>
            <a:r>
              <a:rPr lang="en-US" dirty="0">
                <a:latin typeface="Ebrima"/>
                <a:ea typeface="Ebrima"/>
                <a:cs typeface="Ebrima"/>
                <a:sym typeface="Karla"/>
              </a:rPr>
              <a:t>Program beneficiaries are economically disadvantaged women and girls aged 16 to 65, residing in urban slums and rural areas where TCF schools are typically situated. Majority of participants (75%) fall between 16–24 years. Typically, 83% of the participants are unmarried and at least 61% have completed Grade 10.</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980919" y="2650461"/>
            <a:ext cx="3098801" cy="280021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377638" y="2650461"/>
            <a:ext cx="3073403" cy="2800210"/>
          </a:xfrm>
          <a:prstGeom prst="rect">
            <a:avLst/>
          </a:prstGeom>
        </p:spPr>
      </p:pic>
      <p:sp>
        <p:nvSpPr>
          <p:cNvPr id="11"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Beneficiaries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grpSp>
        <p:nvGrpSpPr>
          <p:cNvPr id="12" name="Group 11"/>
          <p:cNvGrpSpPr/>
          <p:nvPr/>
        </p:nvGrpSpPr>
        <p:grpSpPr>
          <a:xfrm>
            <a:off x="10058400" y="151675"/>
            <a:ext cx="1950800" cy="703897"/>
            <a:chOff x="122481" y="556673"/>
            <a:chExt cx="3925196" cy="1437492"/>
          </a:xfrm>
        </p:grpSpPr>
        <p:sp>
          <p:nvSpPr>
            <p:cNvPr id="13" name="Rectangle 12"/>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stretch>
              <a:fillRect/>
            </a:stretch>
          </p:blipFill>
          <p:spPr>
            <a:xfrm>
              <a:off x="202564" y="556673"/>
              <a:ext cx="3789233" cy="1437492"/>
            </a:xfrm>
            <a:prstGeom prst="rect">
              <a:avLst/>
            </a:prstGeom>
            <a:ln>
              <a:noFill/>
            </a:ln>
          </p:spPr>
        </p:pic>
      </p:grpSp>
    </p:spTree>
    <p:extLst>
      <p:ext uri="{BB962C8B-B14F-4D97-AF65-F5344CB8AC3E}">
        <p14:creationId xmlns:p14="http://schemas.microsoft.com/office/powerpoint/2010/main" val="328672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635" y="3854607"/>
            <a:ext cx="4127346" cy="2512728"/>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635" y="1205381"/>
            <a:ext cx="4127346" cy="249793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763" y="1205381"/>
            <a:ext cx="4151285" cy="2497939"/>
          </a:xfrm>
          <a:prstGeom prst="rect">
            <a:avLst/>
          </a:prstGeom>
        </p:spPr>
      </p:pic>
      <p:cxnSp>
        <p:nvCxnSpPr>
          <p:cNvPr id="22" name="Straight Connector 21"/>
          <p:cNvCxnSpPr/>
          <p:nvPr/>
        </p:nvCxnSpPr>
        <p:spPr>
          <a:xfrm>
            <a:off x="4973116" y="5715000"/>
            <a:ext cx="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7201F7-1CC3-30AC-E11E-271A1C4AE568}"/>
              </a:ext>
            </a:extLst>
          </p:cNvPr>
          <p:cNvCxnSpPr>
            <a:cxnSpLocks/>
          </p:cNvCxnSpPr>
          <p:nvPr/>
        </p:nvCxnSpPr>
        <p:spPr>
          <a:xfrm flipH="1">
            <a:off x="7907620" y="3703320"/>
            <a:ext cx="144008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10058400" y="151675"/>
            <a:ext cx="1950800" cy="703897"/>
            <a:chOff x="122481" y="556673"/>
            <a:chExt cx="3925196" cy="1437492"/>
          </a:xfrm>
        </p:grpSpPr>
        <p:sp>
          <p:nvSpPr>
            <p:cNvPr id="18" name="Rectangle 1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a:stretch>
              <a:fillRect/>
            </a:stretch>
          </p:blipFill>
          <p:spPr>
            <a:xfrm>
              <a:off x="202564" y="556673"/>
              <a:ext cx="3789233" cy="1437492"/>
            </a:xfrm>
            <a:prstGeom prst="rect">
              <a:avLst/>
            </a:prstGeom>
            <a:ln>
              <a:noFill/>
            </a:ln>
          </p:spPr>
        </p:pic>
      </p:grpSp>
      <p:sp>
        <p:nvSpPr>
          <p:cNvPr id="24"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Community Vocational Training Over the Years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pic>
        <p:nvPicPr>
          <p:cNvPr id="26" name="Picture 25"/>
          <p:cNvPicPr/>
          <p:nvPr/>
        </p:nvPicPr>
        <p:blipFill>
          <a:blip r:embed="rId7" cstate="print">
            <a:extLst>
              <a:ext uri="{28A0092B-C50C-407E-A947-70E740481C1C}">
                <a14:useLocalDpi xmlns:a14="http://schemas.microsoft.com/office/drawing/2010/main" val="0"/>
              </a:ext>
            </a:extLst>
          </a:blip>
          <a:stretch>
            <a:fillRect/>
          </a:stretch>
        </p:blipFill>
        <p:spPr>
          <a:xfrm>
            <a:off x="820763" y="3854607"/>
            <a:ext cx="4151285" cy="2512728"/>
          </a:xfrm>
          <a:prstGeom prst="rect">
            <a:avLst/>
          </a:prstGeom>
        </p:spPr>
      </p:pic>
    </p:spTree>
    <p:extLst>
      <p:ext uri="{BB962C8B-B14F-4D97-AF65-F5344CB8AC3E}">
        <p14:creationId xmlns:p14="http://schemas.microsoft.com/office/powerpoint/2010/main" val="1883001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CFA7CCC1D9A4388ECF0F2D653FF46" ma:contentTypeVersion="15" ma:contentTypeDescription="Create a new document." ma:contentTypeScope="" ma:versionID="fc5f20e5cd5e2a668d5f767dc416ef6d">
  <xsd:schema xmlns:xsd="http://www.w3.org/2001/XMLSchema" xmlns:xs="http://www.w3.org/2001/XMLSchema" xmlns:p="http://schemas.microsoft.com/office/2006/metadata/properties" xmlns:ns2="c88879c6-c3aa-48ed-8ea2-4e7244bb32e5" xmlns:ns3="f369a35d-2e67-4045-a561-5cb5354e0a91" targetNamespace="http://schemas.microsoft.com/office/2006/metadata/properties" ma:root="true" ma:fieldsID="1872c45c4adf6e097a6023ee9e6bb01d" ns2:_="" ns3:_="">
    <xsd:import namespace="c88879c6-c3aa-48ed-8ea2-4e7244bb32e5"/>
    <xsd:import namespace="f369a35d-2e67-4045-a561-5cb5354e0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79c6-c3aa-48ed-8ea2-4e7244bb3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581ad6-50f2-4b6c-9215-c2d17a5bfc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69a35d-2e67-4045-a561-5cb5354e0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d326ff-1df9-41eb-ae88-3fe7d035e161}" ma:internalName="TaxCatchAll" ma:showField="CatchAllData" ma:web="f369a35d-2e67-4045-a561-5cb5354e0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8879c6-c3aa-48ed-8ea2-4e7244bb32e5">
      <Terms xmlns="http://schemas.microsoft.com/office/infopath/2007/PartnerControls"/>
    </lcf76f155ced4ddcb4097134ff3c332f>
    <TaxCatchAll xmlns="f369a35d-2e67-4045-a561-5cb5354e0a91" xsi:nil="true"/>
  </documentManagement>
</p:properties>
</file>

<file path=customXml/itemProps1.xml><?xml version="1.0" encoding="utf-8"?>
<ds:datastoreItem xmlns:ds="http://schemas.openxmlformats.org/officeDocument/2006/customXml" ds:itemID="{E80BE51F-46EE-4026-8BC1-D07A12334C28}"/>
</file>

<file path=customXml/itemProps2.xml><?xml version="1.0" encoding="utf-8"?>
<ds:datastoreItem xmlns:ds="http://schemas.openxmlformats.org/officeDocument/2006/customXml" ds:itemID="{05A6006E-85F5-433D-B272-CDD112B06218}"/>
</file>

<file path=customXml/itemProps3.xml><?xml version="1.0" encoding="utf-8"?>
<ds:datastoreItem xmlns:ds="http://schemas.openxmlformats.org/officeDocument/2006/customXml" ds:itemID="{0916F476-5F0E-41E4-B571-3C5D1D4171CE}"/>
</file>

<file path=docProps/app.xml><?xml version="1.0" encoding="utf-8"?>
<Properties xmlns="http://schemas.openxmlformats.org/officeDocument/2006/extended-properties" xmlns:vt="http://schemas.openxmlformats.org/officeDocument/2006/docPropsVTypes">
  <Template>Office Theme</Template>
  <TotalTime>4845</TotalTime>
  <Words>619</Words>
  <Application>Microsoft Office PowerPoint</Application>
  <PresentationFormat>Widescreen</PresentationFormat>
  <Paragraphs>145</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Ebrima</vt:lpstr>
      <vt:lpstr>Karla</vt:lpstr>
      <vt:lpstr>Montserrat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Habiba Shah</dc:creator>
  <cp:lastModifiedBy>Habiba Shah</cp:lastModifiedBy>
  <cp:revision>92</cp:revision>
  <dcterms:created xsi:type="dcterms:W3CDTF">2023-07-31T18:11:40Z</dcterms:created>
  <dcterms:modified xsi:type="dcterms:W3CDTF">2024-02-06T05:47:57Z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0x010100EE1CFA7CCC1D9A4388ECF0F2D653FF46</vt:lpwstr>
  </property>
</Properties>
</file>